
<file path=[Content_Types].xml><?xml version="1.0" encoding="utf-8"?>
<Types xmlns="http://schemas.openxmlformats.org/package/2006/content-types">
  <Default Extension="xml" ContentType="application/xml"/>
  <Default Extension="png" ContentType="image/png"/>
  <Default Extension="jpg" ContentType="image/jp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1049000" cy="7924800"/>
  <p:notesSz cx="11049000" cy="79248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66"/>
    <p:restoredTop sz="94697"/>
  </p:normalViewPr>
  <p:slideViewPr>
    <p:cSldViewPr>
      <p:cViewPr varScale="1">
        <p:scale>
          <a:sx n="153" d="100"/>
          <a:sy n="153" d="100"/>
        </p:scale>
        <p:origin x="392" y="19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29151" y="2456688"/>
            <a:ext cx="9397048" cy="166420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58302" y="4437888"/>
            <a:ext cx="7738745" cy="19812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500" b="0" i="0">
                <a:solidFill>
                  <a:srgbClr val="8DC63F"/>
                </a:solidFill>
                <a:latin typeface="Caveat Brush"/>
                <a:cs typeface="Caveat Brush"/>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4/17/18</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5958001" y="637197"/>
            <a:ext cx="4481995" cy="64007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7470222" y="313632"/>
            <a:ext cx="1457960" cy="1457960"/>
          </a:xfrm>
          <a:custGeom>
            <a:avLst/>
            <a:gdLst/>
            <a:ahLst/>
            <a:cxnLst/>
            <a:rect l="l" t="t" r="r" b="b"/>
            <a:pathLst>
              <a:path w="1457959" h="1457960">
                <a:moveTo>
                  <a:pt x="728776" y="0"/>
                </a:moveTo>
                <a:lnTo>
                  <a:pt x="680858" y="1550"/>
                </a:lnTo>
                <a:lnTo>
                  <a:pt x="633768" y="6136"/>
                </a:lnTo>
                <a:lnTo>
                  <a:pt x="587601" y="13663"/>
                </a:lnTo>
                <a:lnTo>
                  <a:pt x="542454" y="24034"/>
                </a:lnTo>
                <a:lnTo>
                  <a:pt x="498423" y="37154"/>
                </a:lnTo>
                <a:lnTo>
                  <a:pt x="455604" y="52925"/>
                </a:lnTo>
                <a:lnTo>
                  <a:pt x="414093" y="71253"/>
                </a:lnTo>
                <a:lnTo>
                  <a:pt x="373985" y="92041"/>
                </a:lnTo>
                <a:lnTo>
                  <a:pt x="335378" y="115193"/>
                </a:lnTo>
                <a:lnTo>
                  <a:pt x="298366" y="140613"/>
                </a:lnTo>
                <a:lnTo>
                  <a:pt x="263047" y="168205"/>
                </a:lnTo>
                <a:lnTo>
                  <a:pt x="229515" y="197874"/>
                </a:lnTo>
                <a:lnTo>
                  <a:pt x="197868" y="229522"/>
                </a:lnTo>
                <a:lnTo>
                  <a:pt x="168200" y="263054"/>
                </a:lnTo>
                <a:lnTo>
                  <a:pt x="140609" y="298375"/>
                </a:lnTo>
                <a:lnTo>
                  <a:pt x="115189" y="335387"/>
                </a:lnTo>
                <a:lnTo>
                  <a:pt x="92038" y="373995"/>
                </a:lnTo>
                <a:lnTo>
                  <a:pt x="71250" y="414103"/>
                </a:lnTo>
                <a:lnTo>
                  <a:pt x="52923" y="455615"/>
                </a:lnTo>
                <a:lnTo>
                  <a:pt x="37152" y="498434"/>
                </a:lnTo>
                <a:lnTo>
                  <a:pt x="24033" y="542466"/>
                </a:lnTo>
                <a:lnTo>
                  <a:pt x="13663" y="587613"/>
                </a:lnTo>
                <a:lnTo>
                  <a:pt x="6136" y="633780"/>
                </a:lnTo>
                <a:lnTo>
                  <a:pt x="1550" y="680871"/>
                </a:lnTo>
                <a:lnTo>
                  <a:pt x="0" y="728789"/>
                </a:lnTo>
                <a:lnTo>
                  <a:pt x="1550" y="776706"/>
                </a:lnTo>
                <a:lnTo>
                  <a:pt x="6136" y="823795"/>
                </a:lnTo>
                <a:lnTo>
                  <a:pt x="13663" y="869961"/>
                </a:lnTo>
                <a:lnTo>
                  <a:pt x="24033" y="915107"/>
                </a:lnTo>
                <a:lnTo>
                  <a:pt x="37152" y="959137"/>
                </a:lnTo>
                <a:lnTo>
                  <a:pt x="52923" y="1001956"/>
                </a:lnTo>
                <a:lnTo>
                  <a:pt x="71250" y="1043467"/>
                </a:lnTo>
                <a:lnTo>
                  <a:pt x="92038" y="1083574"/>
                </a:lnTo>
                <a:lnTo>
                  <a:pt x="115189" y="1122182"/>
                </a:lnTo>
                <a:lnTo>
                  <a:pt x="140609" y="1159193"/>
                </a:lnTo>
                <a:lnTo>
                  <a:pt x="168200" y="1194513"/>
                </a:lnTo>
                <a:lnTo>
                  <a:pt x="197868" y="1228045"/>
                </a:lnTo>
                <a:lnTo>
                  <a:pt x="229515" y="1259693"/>
                </a:lnTo>
                <a:lnTo>
                  <a:pt x="263047" y="1289361"/>
                </a:lnTo>
                <a:lnTo>
                  <a:pt x="298366" y="1316953"/>
                </a:lnTo>
                <a:lnTo>
                  <a:pt x="335378" y="1342373"/>
                </a:lnTo>
                <a:lnTo>
                  <a:pt x="373985" y="1365525"/>
                </a:lnTo>
                <a:lnTo>
                  <a:pt x="414093" y="1386313"/>
                </a:lnTo>
                <a:lnTo>
                  <a:pt x="455604" y="1404640"/>
                </a:lnTo>
                <a:lnTo>
                  <a:pt x="498423" y="1420412"/>
                </a:lnTo>
                <a:lnTo>
                  <a:pt x="542454" y="1433531"/>
                </a:lnTo>
                <a:lnTo>
                  <a:pt x="587601" y="1443902"/>
                </a:lnTo>
                <a:lnTo>
                  <a:pt x="633768" y="1451429"/>
                </a:lnTo>
                <a:lnTo>
                  <a:pt x="680858" y="1456016"/>
                </a:lnTo>
                <a:lnTo>
                  <a:pt x="728776" y="1457566"/>
                </a:lnTo>
                <a:lnTo>
                  <a:pt x="776695" y="1456016"/>
                </a:lnTo>
                <a:lnTo>
                  <a:pt x="823785" y="1451429"/>
                </a:lnTo>
                <a:lnTo>
                  <a:pt x="869952" y="1443902"/>
                </a:lnTo>
                <a:lnTo>
                  <a:pt x="915099" y="1433531"/>
                </a:lnTo>
                <a:lnTo>
                  <a:pt x="959131" y="1420412"/>
                </a:lnTo>
                <a:lnTo>
                  <a:pt x="1001950" y="1404640"/>
                </a:lnTo>
                <a:lnTo>
                  <a:pt x="1043462" y="1386313"/>
                </a:lnTo>
                <a:lnTo>
                  <a:pt x="1083570" y="1365525"/>
                </a:lnTo>
                <a:lnTo>
                  <a:pt x="1122178" y="1342373"/>
                </a:lnTo>
                <a:lnTo>
                  <a:pt x="1159191" y="1316953"/>
                </a:lnTo>
                <a:lnTo>
                  <a:pt x="1194511" y="1289361"/>
                </a:lnTo>
                <a:lnTo>
                  <a:pt x="1228043" y="1259693"/>
                </a:lnTo>
                <a:lnTo>
                  <a:pt x="1259692" y="1228045"/>
                </a:lnTo>
                <a:lnTo>
                  <a:pt x="1289360" y="1194513"/>
                </a:lnTo>
                <a:lnTo>
                  <a:pt x="1316952" y="1159193"/>
                </a:lnTo>
                <a:lnTo>
                  <a:pt x="1342372" y="1122182"/>
                </a:lnTo>
                <a:lnTo>
                  <a:pt x="1365524" y="1083574"/>
                </a:lnTo>
                <a:lnTo>
                  <a:pt x="1386312" y="1043467"/>
                </a:lnTo>
                <a:lnTo>
                  <a:pt x="1404640" y="1001956"/>
                </a:lnTo>
                <a:lnTo>
                  <a:pt x="1420412" y="959137"/>
                </a:lnTo>
                <a:lnTo>
                  <a:pt x="1433531" y="915107"/>
                </a:lnTo>
                <a:lnTo>
                  <a:pt x="1443902" y="869961"/>
                </a:lnTo>
                <a:lnTo>
                  <a:pt x="1451429" y="823795"/>
                </a:lnTo>
                <a:lnTo>
                  <a:pt x="1456016" y="776706"/>
                </a:lnTo>
                <a:lnTo>
                  <a:pt x="1457566" y="728789"/>
                </a:lnTo>
                <a:lnTo>
                  <a:pt x="1456016" y="680871"/>
                </a:lnTo>
                <a:lnTo>
                  <a:pt x="1451429" y="633780"/>
                </a:lnTo>
                <a:lnTo>
                  <a:pt x="1443902" y="587613"/>
                </a:lnTo>
                <a:lnTo>
                  <a:pt x="1433531" y="542466"/>
                </a:lnTo>
                <a:lnTo>
                  <a:pt x="1420412" y="498434"/>
                </a:lnTo>
                <a:lnTo>
                  <a:pt x="1404640" y="455615"/>
                </a:lnTo>
                <a:lnTo>
                  <a:pt x="1386312" y="414103"/>
                </a:lnTo>
                <a:lnTo>
                  <a:pt x="1365524" y="373995"/>
                </a:lnTo>
                <a:lnTo>
                  <a:pt x="1342372" y="335387"/>
                </a:lnTo>
                <a:lnTo>
                  <a:pt x="1316952" y="298375"/>
                </a:lnTo>
                <a:lnTo>
                  <a:pt x="1289360" y="263054"/>
                </a:lnTo>
                <a:lnTo>
                  <a:pt x="1259692" y="229522"/>
                </a:lnTo>
                <a:lnTo>
                  <a:pt x="1228043" y="197874"/>
                </a:lnTo>
                <a:lnTo>
                  <a:pt x="1194511" y="168205"/>
                </a:lnTo>
                <a:lnTo>
                  <a:pt x="1159191" y="140613"/>
                </a:lnTo>
                <a:lnTo>
                  <a:pt x="1122178" y="115193"/>
                </a:lnTo>
                <a:lnTo>
                  <a:pt x="1083570" y="92041"/>
                </a:lnTo>
                <a:lnTo>
                  <a:pt x="1043462" y="71253"/>
                </a:lnTo>
                <a:lnTo>
                  <a:pt x="1001950" y="52925"/>
                </a:lnTo>
                <a:lnTo>
                  <a:pt x="959131" y="37154"/>
                </a:lnTo>
                <a:lnTo>
                  <a:pt x="915099" y="24034"/>
                </a:lnTo>
                <a:lnTo>
                  <a:pt x="869952" y="13663"/>
                </a:lnTo>
                <a:lnTo>
                  <a:pt x="823785" y="6136"/>
                </a:lnTo>
                <a:lnTo>
                  <a:pt x="776695" y="1550"/>
                </a:lnTo>
                <a:lnTo>
                  <a:pt x="728776" y="0"/>
                </a:lnTo>
                <a:close/>
              </a:path>
            </a:pathLst>
          </a:custGeom>
          <a:solidFill>
            <a:srgbClr val="FFFFFF"/>
          </a:solidFill>
        </p:spPr>
        <p:txBody>
          <a:bodyPr wrap="square" lIns="0" tIns="0" rIns="0" bIns="0" rtlCol="0"/>
          <a:lstStyle/>
          <a:p>
            <a:endParaRPr/>
          </a:p>
        </p:txBody>
      </p:sp>
      <p:sp>
        <p:nvSpPr>
          <p:cNvPr id="18" name="bk object 18"/>
          <p:cNvSpPr/>
          <p:nvPr/>
        </p:nvSpPr>
        <p:spPr>
          <a:xfrm>
            <a:off x="2447997" y="3310690"/>
            <a:ext cx="2646045" cy="2340610"/>
          </a:xfrm>
          <a:custGeom>
            <a:avLst/>
            <a:gdLst/>
            <a:ahLst/>
            <a:cxnLst/>
            <a:rect l="l" t="t" r="r" b="b"/>
            <a:pathLst>
              <a:path w="2646045" h="2340610">
                <a:moveTo>
                  <a:pt x="2376004" y="0"/>
                </a:moveTo>
                <a:lnTo>
                  <a:pt x="270001" y="0"/>
                </a:lnTo>
                <a:lnTo>
                  <a:pt x="113907" y="4218"/>
                </a:lnTo>
                <a:lnTo>
                  <a:pt x="33750" y="33750"/>
                </a:lnTo>
                <a:lnTo>
                  <a:pt x="4218" y="113907"/>
                </a:lnTo>
                <a:lnTo>
                  <a:pt x="0" y="270002"/>
                </a:lnTo>
                <a:lnTo>
                  <a:pt x="0" y="2070214"/>
                </a:lnTo>
                <a:lnTo>
                  <a:pt x="4218" y="2226309"/>
                </a:lnTo>
                <a:lnTo>
                  <a:pt x="33750" y="2306466"/>
                </a:lnTo>
                <a:lnTo>
                  <a:pt x="113907" y="2335997"/>
                </a:lnTo>
                <a:lnTo>
                  <a:pt x="270001" y="2340216"/>
                </a:lnTo>
                <a:lnTo>
                  <a:pt x="2376004" y="2340216"/>
                </a:lnTo>
                <a:lnTo>
                  <a:pt x="2532099" y="2335997"/>
                </a:lnTo>
                <a:lnTo>
                  <a:pt x="2612256" y="2306466"/>
                </a:lnTo>
                <a:lnTo>
                  <a:pt x="2641788" y="2226309"/>
                </a:lnTo>
                <a:lnTo>
                  <a:pt x="2646006" y="2070214"/>
                </a:lnTo>
                <a:lnTo>
                  <a:pt x="2646006" y="270001"/>
                </a:lnTo>
                <a:lnTo>
                  <a:pt x="2641788" y="113907"/>
                </a:lnTo>
                <a:lnTo>
                  <a:pt x="2612256" y="33750"/>
                </a:lnTo>
                <a:lnTo>
                  <a:pt x="2532099" y="4218"/>
                </a:lnTo>
                <a:lnTo>
                  <a:pt x="2376004" y="0"/>
                </a:lnTo>
                <a:close/>
              </a:path>
            </a:pathLst>
          </a:custGeom>
          <a:solidFill>
            <a:srgbClr val="F99D1C"/>
          </a:solidFill>
        </p:spPr>
        <p:txBody>
          <a:bodyPr wrap="square" lIns="0" tIns="0" rIns="0" bIns="0" rtlCol="0"/>
          <a:lstStyle/>
          <a:p>
            <a:endParaRPr/>
          </a:p>
        </p:txBody>
      </p:sp>
      <p:sp>
        <p:nvSpPr>
          <p:cNvPr id="19" name="bk object 19"/>
          <p:cNvSpPr/>
          <p:nvPr/>
        </p:nvSpPr>
        <p:spPr>
          <a:xfrm>
            <a:off x="1493325" y="713397"/>
            <a:ext cx="2715895" cy="457200"/>
          </a:xfrm>
          <a:custGeom>
            <a:avLst/>
            <a:gdLst/>
            <a:ahLst/>
            <a:cxnLst/>
            <a:rect l="l" t="t" r="r" b="b"/>
            <a:pathLst>
              <a:path w="2715895" h="457200">
                <a:moveTo>
                  <a:pt x="2499855" y="0"/>
                </a:moveTo>
                <a:lnTo>
                  <a:pt x="215900" y="0"/>
                </a:lnTo>
                <a:lnTo>
                  <a:pt x="91082" y="3373"/>
                </a:lnTo>
                <a:lnTo>
                  <a:pt x="26987" y="26987"/>
                </a:lnTo>
                <a:lnTo>
                  <a:pt x="3373" y="91082"/>
                </a:lnTo>
                <a:lnTo>
                  <a:pt x="0" y="215900"/>
                </a:lnTo>
                <a:lnTo>
                  <a:pt x="0" y="241300"/>
                </a:lnTo>
                <a:lnTo>
                  <a:pt x="3373" y="366117"/>
                </a:lnTo>
                <a:lnTo>
                  <a:pt x="26987" y="430212"/>
                </a:lnTo>
                <a:lnTo>
                  <a:pt x="91082" y="453826"/>
                </a:lnTo>
                <a:lnTo>
                  <a:pt x="215900" y="457200"/>
                </a:lnTo>
                <a:lnTo>
                  <a:pt x="2499855" y="457200"/>
                </a:lnTo>
                <a:lnTo>
                  <a:pt x="2624672" y="453826"/>
                </a:lnTo>
                <a:lnTo>
                  <a:pt x="2688767" y="430212"/>
                </a:lnTo>
                <a:lnTo>
                  <a:pt x="2712381" y="366117"/>
                </a:lnTo>
                <a:lnTo>
                  <a:pt x="2715755" y="241300"/>
                </a:lnTo>
                <a:lnTo>
                  <a:pt x="2715755" y="215900"/>
                </a:lnTo>
                <a:lnTo>
                  <a:pt x="2712381" y="91082"/>
                </a:lnTo>
                <a:lnTo>
                  <a:pt x="2688767" y="26987"/>
                </a:lnTo>
                <a:lnTo>
                  <a:pt x="2624672" y="3373"/>
                </a:lnTo>
                <a:lnTo>
                  <a:pt x="2499855" y="0"/>
                </a:lnTo>
                <a:close/>
              </a:path>
            </a:pathLst>
          </a:custGeom>
          <a:solidFill>
            <a:srgbClr val="808285"/>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500" b="0" i="0">
                <a:solidFill>
                  <a:srgbClr val="8DC63F"/>
                </a:solidFill>
                <a:latin typeface="Caveat Brush"/>
                <a:cs typeface="Caveat Brush"/>
              </a:defRPr>
            </a:lvl1pPr>
          </a:lstStyle>
          <a:p>
            <a:endParaRPr/>
          </a:p>
        </p:txBody>
      </p:sp>
      <p:sp>
        <p:nvSpPr>
          <p:cNvPr id="3" name="Holder 3"/>
          <p:cNvSpPr>
            <a:spLocks noGrp="1"/>
          </p:cNvSpPr>
          <p:nvPr>
            <p:ph sz="half" idx="2"/>
          </p:nvPr>
        </p:nvSpPr>
        <p:spPr>
          <a:xfrm>
            <a:off x="552767" y="1822704"/>
            <a:ext cx="4809077" cy="523036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693505" y="1822704"/>
            <a:ext cx="4809077" cy="523036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4/17/18</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500" b="0" i="0">
                <a:solidFill>
                  <a:srgbClr val="8DC63F"/>
                </a:solidFill>
                <a:latin typeface="Caveat Brush"/>
                <a:cs typeface="Caveat Brush"/>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4/17/18</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4/17/18</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23182" y="4863990"/>
            <a:ext cx="334010" cy="345440"/>
          </a:xfrm>
          <a:custGeom>
            <a:avLst/>
            <a:gdLst/>
            <a:ahLst/>
            <a:cxnLst/>
            <a:rect l="l" t="t" r="r" b="b"/>
            <a:pathLst>
              <a:path w="334009" h="345439">
                <a:moveTo>
                  <a:pt x="333933" y="0"/>
                </a:moveTo>
                <a:lnTo>
                  <a:pt x="281444" y="8265"/>
                </a:lnTo>
                <a:lnTo>
                  <a:pt x="212783" y="28801"/>
                </a:lnTo>
                <a:lnTo>
                  <a:pt x="175882" y="45416"/>
                </a:lnTo>
                <a:lnTo>
                  <a:pt x="139130" y="67195"/>
                </a:lnTo>
                <a:lnTo>
                  <a:pt x="103924" y="94836"/>
                </a:lnTo>
                <a:lnTo>
                  <a:pt x="71662" y="129038"/>
                </a:lnTo>
                <a:lnTo>
                  <a:pt x="43742" y="170499"/>
                </a:lnTo>
                <a:lnTo>
                  <a:pt x="21559" y="219919"/>
                </a:lnTo>
                <a:lnTo>
                  <a:pt x="6513" y="277995"/>
                </a:lnTo>
                <a:lnTo>
                  <a:pt x="0" y="345427"/>
                </a:lnTo>
              </a:path>
            </a:pathLst>
          </a:custGeom>
          <a:ln w="12700">
            <a:solidFill>
              <a:srgbClr val="F99D1C"/>
            </a:solidFill>
            <a:prstDash val="dot"/>
          </a:ln>
        </p:spPr>
        <p:txBody>
          <a:bodyPr wrap="square" lIns="0" tIns="0" rIns="0" bIns="0" rtlCol="0"/>
          <a:lstStyle/>
          <a:p>
            <a:endParaRPr/>
          </a:p>
        </p:txBody>
      </p:sp>
      <p:sp>
        <p:nvSpPr>
          <p:cNvPr id="17" name="bk object 17"/>
          <p:cNvSpPr/>
          <p:nvPr/>
        </p:nvSpPr>
        <p:spPr>
          <a:xfrm>
            <a:off x="723017" y="5247907"/>
            <a:ext cx="0" cy="1798955"/>
          </a:xfrm>
          <a:custGeom>
            <a:avLst/>
            <a:gdLst/>
            <a:ahLst/>
            <a:cxnLst/>
            <a:rect l="l" t="t" r="r" b="b"/>
            <a:pathLst>
              <a:path h="1798954">
                <a:moveTo>
                  <a:pt x="0" y="0"/>
                </a:moveTo>
                <a:lnTo>
                  <a:pt x="0" y="1798332"/>
                </a:lnTo>
              </a:path>
            </a:pathLst>
          </a:custGeom>
          <a:ln w="12700">
            <a:solidFill>
              <a:srgbClr val="F99D1C"/>
            </a:solidFill>
            <a:prstDash val="dot"/>
          </a:ln>
        </p:spPr>
        <p:txBody>
          <a:bodyPr wrap="square" lIns="0" tIns="0" rIns="0" bIns="0" rtlCol="0"/>
          <a:lstStyle/>
          <a:p>
            <a:endParaRPr/>
          </a:p>
        </p:txBody>
      </p:sp>
      <p:sp>
        <p:nvSpPr>
          <p:cNvPr id="18" name="bk object 18"/>
          <p:cNvSpPr/>
          <p:nvPr/>
        </p:nvSpPr>
        <p:spPr>
          <a:xfrm>
            <a:off x="724608" y="7084903"/>
            <a:ext cx="345440" cy="334010"/>
          </a:xfrm>
          <a:custGeom>
            <a:avLst/>
            <a:gdLst/>
            <a:ahLst/>
            <a:cxnLst/>
            <a:rect l="l" t="t" r="r" b="b"/>
            <a:pathLst>
              <a:path w="345440" h="334009">
                <a:moveTo>
                  <a:pt x="0" y="0"/>
                </a:moveTo>
                <a:lnTo>
                  <a:pt x="8265" y="52489"/>
                </a:lnTo>
                <a:lnTo>
                  <a:pt x="28801" y="121150"/>
                </a:lnTo>
                <a:lnTo>
                  <a:pt x="45416" y="158051"/>
                </a:lnTo>
                <a:lnTo>
                  <a:pt x="67195" y="194803"/>
                </a:lnTo>
                <a:lnTo>
                  <a:pt x="94836" y="230009"/>
                </a:lnTo>
                <a:lnTo>
                  <a:pt x="129038" y="262270"/>
                </a:lnTo>
                <a:lnTo>
                  <a:pt x="170499" y="290191"/>
                </a:lnTo>
                <a:lnTo>
                  <a:pt x="219919" y="312373"/>
                </a:lnTo>
                <a:lnTo>
                  <a:pt x="277995" y="327420"/>
                </a:lnTo>
                <a:lnTo>
                  <a:pt x="345427" y="333933"/>
                </a:lnTo>
              </a:path>
            </a:pathLst>
          </a:custGeom>
          <a:ln w="12700">
            <a:solidFill>
              <a:srgbClr val="F99D1C"/>
            </a:solidFill>
            <a:prstDash val="dot"/>
          </a:ln>
        </p:spPr>
        <p:txBody>
          <a:bodyPr wrap="square" lIns="0" tIns="0" rIns="0" bIns="0" rtlCol="0"/>
          <a:lstStyle/>
          <a:p>
            <a:endParaRPr/>
          </a:p>
        </p:txBody>
      </p:sp>
      <p:sp>
        <p:nvSpPr>
          <p:cNvPr id="19" name="bk object 19"/>
          <p:cNvSpPr/>
          <p:nvPr/>
        </p:nvSpPr>
        <p:spPr>
          <a:xfrm>
            <a:off x="1108415" y="7419000"/>
            <a:ext cx="8851265" cy="0"/>
          </a:xfrm>
          <a:custGeom>
            <a:avLst/>
            <a:gdLst/>
            <a:ahLst/>
            <a:cxnLst/>
            <a:rect l="l" t="t" r="r" b="b"/>
            <a:pathLst>
              <a:path w="8851265">
                <a:moveTo>
                  <a:pt x="0" y="0"/>
                </a:moveTo>
                <a:lnTo>
                  <a:pt x="8850884" y="0"/>
                </a:lnTo>
              </a:path>
            </a:pathLst>
          </a:custGeom>
          <a:ln w="12700">
            <a:solidFill>
              <a:srgbClr val="F99D1C"/>
            </a:solidFill>
            <a:prstDash val="dot"/>
          </a:ln>
        </p:spPr>
        <p:txBody>
          <a:bodyPr wrap="square" lIns="0" tIns="0" rIns="0" bIns="0" rtlCol="0"/>
          <a:lstStyle/>
          <a:p>
            <a:endParaRPr/>
          </a:p>
        </p:txBody>
      </p:sp>
      <p:sp>
        <p:nvSpPr>
          <p:cNvPr id="20" name="bk object 20"/>
          <p:cNvSpPr/>
          <p:nvPr/>
        </p:nvSpPr>
        <p:spPr>
          <a:xfrm>
            <a:off x="9997901" y="7071982"/>
            <a:ext cx="334010" cy="345440"/>
          </a:xfrm>
          <a:custGeom>
            <a:avLst/>
            <a:gdLst/>
            <a:ahLst/>
            <a:cxnLst/>
            <a:rect l="l" t="t" r="r" b="b"/>
            <a:pathLst>
              <a:path w="334009" h="345440">
                <a:moveTo>
                  <a:pt x="0" y="345427"/>
                </a:moveTo>
                <a:lnTo>
                  <a:pt x="52489" y="337161"/>
                </a:lnTo>
                <a:lnTo>
                  <a:pt x="121150" y="316626"/>
                </a:lnTo>
                <a:lnTo>
                  <a:pt x="158051" y="300010"/>
                </a:lnTo>
                <a:lnTo>
                  <a:pt x="194803" y="278231"/>
                </a:lnTo>
                <a:lnTo>
                  <a:pt x="230009" y="250590"/>
                </a:lnTo>
                <a:lnTo>
                  <a:pt x="262270" y="216388"/>
                </a:lnTo>
                <a:lnTo>
                  <a:pt x="290191" y="174927"/>
                </a:lnTo>
                <a:lnTo>
                  <a:pt x="312373" y="125507"/>
                </a:lnTo>
                <a:lnTo>
                  <a:pt x="327420" y="67431"/>
                </a:lnTo>
                <a:lnTo>
                  <a:pt x="333933" y="0"/>
                </a:lnTo>
              </a:path>
            </a:pathLst>
          </a:custGeom>
          <a:ln w="12700">
            <a:solidFill>
              <a:srgbClr val="F99D1C"/>
            </a:solidFill>
            <a:prstDash val="dot"/>
          </a:ln>
        </p:spPr>
        <p:txBody>
          <a:bodyPr wrap="square" lIns="0" tIns="0" rIns="0" bIns="0" rtlCol="0"/>
          <a:lstStyle/>
          <a:p>
            <a:endParaRPr/>
          </a:p>
        </p:txBody>
      </p:sp>
      <p:sp>
        <p:nvSpPr>
          <p:cNvPr id="21" name="bk object 21"/>
          <p:cNvSpPr/>
          <p:nvPr/>
        </p:nvSpPr>
        <p:spPr>
          <a:xfrm>
            <a:off x="10331999" y="5235159"/>
            <a:ext cx="0" cy="1798955"/>
          </a:xfrm>
          <a:custGeom>
            <a:avLst/>
            <a:gdLst/>
            <a:ahLst/>
            <a:cxnLst/>
            <a:rect l="l" t="t" r="r" b="b"/>
            <a:pathLst>
              <a:path h="1798954">
                <a:moveTo>
                  <a:pt x="0" y="1798332"/>
                </a:moveTo>
                <a:lnTo>
                  <a:pt x="0" y="0"/>
                </a:lnTo>
              </a:path>
            </a:pathLst>
          </a:custGeom>
          <a:ln w="12700">
            <a:solidFill>
              <a:srgbClr val="F99D1C"/>
            </a:solidFill>
            <a:prstDash val="dot"/>
          </a:ln>
        </p:spPr>
        <p:txBody>
          <a:bodyPr wrap="square" lIns="0" tIns="0" rIns="0" bIns="0" rtlCol="0"/>
          <a:lstStyle/>
          <a:p>
            <a:endParaRPr/>
          </a:p>
        </p:txBody>
      </p:sp>
      <p:sp>
        <p:nvSpPr>
          <p:cNvPr id="22" name="bk object 22"/>
          <p:cNvSpPr/>
          <p:nvPr/>
        </p:nvSpPr>
        <p:spPr>
          <a:xfrm>
            <a:off x="9984982" y="4862563"/>
            <a:ext cx="345440" cy="334010"/>
          </a:xfrm>
          <a:custGeom>
            <a:avLst/>
            <a:gdLst/>
            <a:ahLst/>
            <a:cxnLst/>
            <a:rect l="l" t="t" r="r" b="b"/>
            <a:pathLst>
              <a:path w="345440" h="334010">
                <a:moveTo>
                  <a:pt x="345427" y="333933"/>
                </a:moveTo>
                <a:lnTo>
                  <a:pt x="337161" y="281444"/>
                </a:lnTo>
                <a:lnTo>
                  <a:pt x="316626" y="212783"/>
                </a:lnTo>
                <a:lnTo>
                  <a:pt x="300010" y="175882"/>
                </a:lnTo>
                <a:lnTo>
                  <a:pt x="278231" y="139130"/>
                </a:lnTo>
                <a:lnTo>
                  <a:pt x="250590" y="103924"/>
                </a:lnTo>
                <a:lnTo>
                  <a:pt x="216388" y="71662"/>
                </a:lnTo>
                <a:lnTo>
                  <a:pt x="174927" y="43742"/>
                </a:lnTo>
                <a:lnTo>
                  <a:pt x="125507" y="21559"/>
                </a:lnTo>
                <a:lnTo>
                  <a:pt x="67431" y="6513"/>
                </a:lnTo>
                <a:lnTo>
                  <a:pt x="0" y="0"/>
                </a:lnTo>
              </a:path>
            </a:pathLst>
          </a:custGeom>
          <a:ln w="12700">
            <a:solidFill>
              <a:srgbClr val="F99D1C"/>
            </a:solidFill>
            <a:prstDash val="dot"/>
          </a:ln>
        </p:spPr>
        <p:txBody>
          <a:bodyPr wrap="square" lIns="0" tIns="0" rIns="0" bIns="0" rtlCol="0"/>
          <a:lstStyle/>
          <a:p>
            <a:endParaRPr/>
          </a:p>
        </p:txBody>
      </p:sp>
      <p:sp>
        <p:nvSpPr>
          <p:cNvPr id="23" name="bk object 23"/>
          <p:cNvSpPr/>
          <p:nvPr/>
        </p:nvSpPr>
        <p:spPr>
          <a:xfrm>
            <a:off x="1095717" y="4862399"/>
            <a:ext cx="8851265" cy="0"/>
          </a:xfrm>
          <a:custGeom>
            <a:avLst/>
            <a:gdLst/>
            <a:ahLst/>
            <a:cxnLst/>
            <a:rect l="l" t="t" r="r" b="b"/>
            <a:pathLst>
              <a:path w="8851265">
                <a:moveTo>
                  <a:pt x="8850884" y="0"/>
                </a:moveTo>
                <a:lnTo>
                  <a:pt x="0" y="0"/>
                </a:lnTo>
              </a:path>
            </a:pathLst>
          </a:custGeom>
          <a:ln w="12700">
            <a:solidFill>
              <a:srgbClr val="F99D1C"/>
            </a:solidFill>
            <a:prstDash val="dot"/>
          </a:ln>
        </p:spPr>
        <p:txBody>
          <a:bodyPr wrap="square" lIns="0" tIns="0" rIns="0" bIns="0" rtlCol="0"/>
          <a:lstStyle/>
          <a:p>
            <a:endParaRPr/>
          </a:p>
        </p:txBody>
      </p:sp>
      <p:sp>
        <p:nvSpPr>
          <p:cNvPr id="24" name="bk object 24"/>
          <p:cNvSpPr/>
          <p:nvPr/>
        </p:nvSpPr>
        <p:spPr>
          <a:xfrm>
            <a:off x="723017" y="5222400"/>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5" name="bk object 25"/>
          <p:cNvSpPr/>
          <p:nvPr/>
        </p:nvSpPr>
        <p:spPr>
          <a:xfrm>
            <a:off x="723017" y="7058997"/>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6" name="bk object 26"/>
          <p:cNvSpPr/>
          <p:nvPr/>
        </p:nvSpPr>
        <p:spPr>
          <a:xfrm>
            <a:off x="1083011" y="7419004"/>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7" name="bk object 27"/>
          <p:cNvSpPr/>
          <p:nvPr/>
        </p:nvSpPr>
        <p:spPr>
          <a:xfrm>
            <a:off x="9971995" y="7419004"/>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8" name="bk object 28"/>
          <p:cNvSpPr/>
          <p:nvPr/>
        </p:nvSpPr>
        <p:spPr>
          <a:xfrm>
            <a:off x="10332002" y="7058997"/>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9" name="bk object 29"/>
          <p:cNvSpPr/>
          <p:nvPr/>
        </p:nvSpPr>
        <p:spPr>
          <a:xfrm>
            <a:off x="10332002" y="5222400"/>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30" name="bk object 30"/>
          <p:cNvSpPr/>
          <p:nvPr/>
        </p:nvSpPr>
        <p:spPr>
          <a:xfrm>
            <a:off x="9971995" y="4862405"/>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31" name="bk object 31"/>
          <p:cNvSpPr/>
          <p:nvPr/>
        </p:nvSpPr>
        <p:spPr>
          <a:xfrm>
            <a:off x="1083011" y="4862405"/>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32" name="bk object 32"/>
          <p:cNvSpPr/>
          <p:nvPr/>
        </p:nvSpPr>
        <p:spPr>
          <a:xfrm>
            <a:off x="1808038" y="4056839"/>
            <a:ext cx="933450" cy="933450"/>
          </a:xfrm>
          <a:custGeom>
            <a:avLst/>
            <a:gdLst/>
            <a:ahLst/>
            <a:cxnLst/>
            <a:rect l="l" t="t" r="r" b="b"/>
            <a:pathLst>
              <a:path w="933450" h="933450">
                <a:moveTo>
                  <a:pt x="466559" y="0"/>
                </a:moveTo>
                <a:lnTo>
                  <a:pt x="418857" y="2408"/>
                </a:lnTo>
                <a:lnTo>
                  <a:pt x="372532" y="9478"/>
                </a:lnTo>
                <a:lnTo>
                  <a:pt x="327820" y="20975"/>
                </a:lnTo>
                <a:lnTo>
                  <a:pt x="284955" y="36665"/>
                </a:lnTo>
                <a:lnTo>
                  <a:pt x="244171" y="56311"/>
                </a:lnTo>
                <a:lnTo>
                  <a:pt x="205703" y="79682"/>
                </a:lnTo>
                <a:lnTo>
                  <a:pt x="169785" y="106540"/>
                </a:lnTo>
                <a:lnTo>
                  <a:pt x="136653" y="136653"/>
                </a:lnTo>
                <a:lnTo>
                  <a:pt x="106540" y="169785"/>
                </a:lnTo>
                <a:lnTo>
                  <a:pt x="79682" y="205703"/>
                </a:lnTo>
                <a:lnTo>
                  <a:pt x="56311" y="244171"/>
                </a:lnTo>
                <a:lnTo>
                  <a:pt x="36665" y="284955"/>
                </a:lnTo>
                <a:lnTo>
                  <a:pt x="20975" y="327820"/>
                </a:lnTo>
                <a:lnTo>
                  <a:pt x="9478" y="372532"/>
                </a:lnTo>
                <a:lnTo>
                  <a:pt x="2408" y="418857"/>
                </a:lnTo>
                <a:lnTo>
                  <a:pt x="0" y="466559"/>
                </a:lnTo>
                <a:lnTo>
                  <a:pt x="2408" y="514262"/>
                </a:lnTo>
                <a:lnTo>
                  <a:pt x="9478" y="560586"/>
                </a:lnTo>
                <a:lnTo>
                  <a:pt x="20975" y="605299"/>
                </a:lnTo>
                <a:lnTo>
                  <a:pt x="36665" y="648164"/>
                </a:lnTo>
                <a:lnTo>
                  <a:pt x="56311" y="688948"/>
                </a:lnTo>
                <a:lnTo>
                  <a:pt x="79682" y="727416"/>
                </a:lnTo>
                <a:lnTo>
                  <a:pt x="106540" y="763333"/>
                </a:lnTo>
                <a:lnTo>
                  <a:pt x="136653" y="796466"/>
                </a:lnTo>
                <a:lnTo>
                  <a:pt x="169785" y="826579"/>
                </a:lnTo>
                <a:lnTo>
                  <a:pt x="205703" y="853437"/>
                </a:lnTo>
                <a:lnTo>
                  <a:pt x="244171" y="876807"/>
                </a:lnTo>
                <a:lnTo>
                  <a:pt x="284955" y="896454"/>
                </a:lnTo>
                <a:lnTo>
                  <a:pt x="327820" y="912143"/>
                </a:lnTo>
                <a:lnTo>
                  <a:pt x="372532" y="923640"/>
                </a:lnTo>
                <a:lnTo>
                  <a:pt x="418857" y="930710"/>
                </a:lnTo>
                <a:lnTo>
                  <a:pt x="466559" y="933119"/>
                </a:lnTo>
                <a:lnTo>
                  <a:pt x="514262" y="930710"/>
                </a:lnTo>
                <a:lnTo>
                  <a:pt x="560586" y="923640"/>
                </a:lnTo>
                <a:lnTo>
                  <a:pt x="605299" y="912143"/>
                </a:lnTo>
                <a:lnTo>
                  <a:pt x="648164" y="896454"/>
                </a:lnTo>
                <a:lnTo>
                  <a:pt x="688948" y="876807"/>
                </a:lnTo>
                <a:lnTo>
                  <a:pt x="727416" y="853437"/>
                </a:lnTo>
                <a:lnTo>
                  <a:pt x="763333" y="826579"/>
                </a:lnTo>
                <a:lnTo>
                  <a:pt x="796466" y="796466"/>
                </a:lnTo>
                <a:lnTo>
                  <a:pt x="826579" y="763333"/>
                </a:lnTo>
                <a:lnTo>
                  <a:pt x="853437" y="727416"/>
                </a:lnTo>
                <a:lnTo>
                  <a:pt x="876807" y="688948"/>
                </a:lnTo>
                <a:lnTo>
                  <a:pt x="896454" y="648164"/>
                </a:lnTo>
                <a:lnTo>
                  <a:pt x="912143" y="605299"/>
                </a:lnTo>
                <a:lnTo>
                  <a:pt x="923640" y="560586"/>
                </a:lnTo>
                <a:lnTo>
                  <a:pt x="930710" y="514262"/>
                </a:lnTo>
                <a:lnTo>
                  <a:pt x="933119" y="466559"/>
                </a:lnTo>
                <a:lnTo>
                  <a:pt x="930710" y="418857"/>
                </a:lnTo>
                <a:lnTo>
                  <a:pt x="923640" y="372532"/>
                </a:lnTo>
                <a:lnTo>
                  <a:pt x="912143" y="327820"/>
                </a:lnTo>
                <a:lnTo>
                  <a:pt x="896454" y="284955"/>
                </a:lnTo>
                <a:lnTo>
                  <a:pt x="876807" y="244171"/>
                </a:lnTo>
                <a:lnTo>
                  <a:pt x="853437" y="205703"/>
                </a:lnTo>
                <a:lnTo>
                  <a:pt x="826579" y="169785"/>
                </a:lnTo>
                <a:lnTo>
                  <a:pt x="796466" y="136653"/>
                </a:lnTo>
                <a:lnTo>
                  <a:pt x="763333" y="106540"/>
                </a:lnTo>
                <a:lnTo>
                  <a:pt x="727416" y="79682"/>
                </a:lnTo>
                <a:lnTo>
                  <a:pt x="688948" y="56311"/>
                </a:lnTo>
                <a:lnTo>
                  <a:pt x="648164" y="36665"/>
                </a:lnTo>
                <a:lnTo>
                  <a:pt x="605299" y="20975"/>
                </a:lnTo>
                <a:lnTo>
                  <a:pt x="560586" y="9478"/>
                </a:lnTo>
                <a:lnTo>
                  <a:pt x="514262" y="2408"/>
                </a:lnTo>
                <a:lnTo>
                  <a:pt x="466559" y="0"/>
                </a:lnTo>
                <a:close/>
              </a:path>
            </a:pathLst>
          </a:custGeom>
          <a:solidFill>
            <a:srgbClr val="FFFFFF"/>
          </a:solidFill>
        </p:spPr>
        <p:txBody>
          <a:bodyPr wrap="square" lIns="0" tIns="0" rIns="0" bIns="0" rtlCol="0"/>
          <a:lstStyle/>
          <a:p>
            <a:endParaRPr/>
          </a:p>
        </p:txBody>
      </p:sp>
      <p:sp>
        <p:nvSpPr>
          <p:cNvPr id="33" name="bk object 33"/>
          <p:cNvSpPr/>
          <p:nvPr/>
        </p:nvSpPr>
        <p:spPr>
          <a:xfrm>
            <a:off x="2299862" y="4536036"/>
            <a:ext cx="441325" cy="453390"/>
          </a:xfrm>
          <a:custGeom>
            <a:avLst/>
            <a:gdLst/>
            <a:ahLst/>
            <a:cxnLst/>
            <a:rect l="l" t="t" r="r" b="b"/>
            <a:pathLst>
              <a:path w="441325" h="453389">
                <a:moveTo>
                  <a:pt x="0" y="453250"/>
                </a:moveTo>
                <a:lnTo>
                  <a:pt x="47659" y="448256"/>
                </a:lnTo>
                <a:lnTo>
                  <a:pt x="93771" y="438599"/>
                </a:lnTo>
                <a:lnTo>
                  <a:pt x="138090" y="424524"/>
                </a:lnTo>
                <a:lnTo>
                  <a:pt x="180374" y="406275"/>
                </a:lnTo>
                <a:lnTo>
                  <a:pt x="220376" y="384096"/>
                </a:lnTo>
                <a:lnTo>
                  <a:pt x="257853" y="358233"/>
                </a:lnTo>
                <a:lnTo>
                  <a:pt x="292559" y="328929"/>
                </a:lnTo>
                <a:lnTo>
                  <a:pt x="324250" y="296430"/>
                </a:lnTo>
                <a:lnTo>
                  <a:pt x="352683" y="260980"/>
                </a:lnTo>
                <a:lnTo>
                  <a:pt x="377611" y="222823"/>
                </a:lnTo>
                <a:lnTo>
                  <a:pt x="398791" y="182204"/>
                </a:lnTo>
                <a:lnTo>
                  <a:pt x="415978" y="139368"/>
                </a:lnTo>
                <a:lnTo>
                  <a:pt x="428927" y="94558"/>
                </a:lnTo>
                <a:lnTo>
                  <a:pt x="437394" y="48021"/>
                </a:lnTo>
                <a:lnTo>
                  <a:pt x="441134" y="0"/>
                </a:lnTo>
              </a:path>
            </a:pathLst>
          </a:custGeom>
          <a:ln w="12699">
            <a:solidFill>
              <a:srgbClr val="8DC63F"/>
            </a:solidFill>
            <a:prstDash val="dot"/>
          </a:ln>
        </p:spPr>
        <p:txBody>
          <a:bodyPr wrap="square" lIns="0" tIns="0" rIns="0" bIns="0" rtlCol="0"/>
          <a:lstStyle/>
          <a:p>
            <a:endParaRPr/>
          </a:p>
        </p:txBody>
      </p:sp>
      <p:sp>
        <p:nvSpPr>
          <p:cNvPr id="34" name="bk object 34"/>
          <p:cNvSpPr/>
          <p:nvPr/>
        </p:nvSpPr>
        <p:spPr>
          <a:xfrm>
            <a:off x="2287235" y="4057001"/>
            <a:ext cx="453390" cy="441325"/>
          </a:xfrm>
          <a:custGeom>
            <a:avLst/>
            <a:gdLst/>
            <a:ahLst/>
            <a:cxnLst/>
            <a:rect l="l" t="t" r="r" b="b"/>
            <a:pathLst>
              <a:path w="453389" h="441325">
                <a:moveTo>
                  <a:pt x="453250" y="441134"/>
                </a:moveTo>
                <a:lnTo>
                  <a:pt x="448256" y="393475"/>
                </a:lnTo>
                <a:lnTo>
                  <a:pt x="438599" y="347363"/>
                </a:lnTo>
                <a:lnTo>
                  <a:pt x="424524" y="303043"/>
                </a:lnTo>
                <a:lnTo>
                  <a:pt x="406275" y="260760"/>
                </a:lnTo>
                <a:lnTo>
                  <a:pt x="384096" y="220757"/>
                </a:lnTo>
                <a:lnTo>
                  <a:pt x="358233" y="183281"/>
                </a:lnTo>
                <a:lnTo>
                  <a:pt x="328929" y="148575"/>
                </a:lnTo>
                <a:lnTo>
                  <a:pt x="296430" y="116883"/>
                </a:lnTo>
                <a:lnTo>
                  <a:pt x="260980" y="88451"/>
                </a:lnTo>
                <a:lnTo>
                  <a:pt x="222823" y="63523"/>
                </a:lnTo>
                <a:lnTo>
                  <a:pt x="182204" y="42343"/>
                </a:lnTo>
                <a:lnTo>
                  <a:pt x="139368" y="25156"/>
                </a:lnTo>
                <a:lnTo>
                  <a:pt x="94558" y="12207"/>
                </a:lnTo>
                <a:lnTo>
                  <a:pt x="48021" y="3740"/>
                </a:lnTo>
                <a:lnTo>
                  <a:pt x="0" y="0"/>
                </a:lnTo>
              </a:path>
            </a:pathLst>
          </a:custGeom>
          <a:ln w="12699">
            <a:solidFill>
              <a:srgbClr val="8DC63F"/>
            </a:solidFill>
            <a:prstDash val="dot"/>
          </a:ln>
        </p:spPr>
        <p:txBody>
          <a:bodyPr wrap="square" lIns="0" tIns="0" rIns="0" bIns="0" rtlCol="0"/>
          <a:lstStyle/>
          <a:p>
            <a:endParaRPr/>
          </a:p>
        </p:txBody>
      </p:sp>
      <p:sp>
        <p:nvSpPr>
          <p:cNvPr id="35" name="bk object 35"/>
          <p:cNvSpPr/>
          <p:nvPr/>
        </p:nvSpPr>
        <p:spPr>
          <a:xfrm>
            <a:off x="1808199" y="4057511"/>
            <a:ext cx="441325" cy="453390"/>
          </a:xfrm>
          <a:custGeom>
            <a:avLst/>
            <a:gdLst/>
            <a:ahLst/>
            <a:cxnLst/>
            <a:rect l="l" t="t" r="r" b="b"/>
            <a:pathLst>
              <a:path w="441325" h="453389">
                <a:moveTo>
                  <a:pt x="441134" y="0"/>
                </a:moveTo>
                <a:lnTo>
                  <a:pt x="393475" y="4993"/>
                </a:lnTo>
                <a:lnTo>
                  <a:pt x="347363" y="14650"/>
                </a:lnTo>
                <a:lnTo>
                  <a:pt x="303043" y="28725"/>
                </a:lnTo>
                <a:lnTo>
                  <a:pt x="260760" y="46974"/>
                </a:lnTo>
                <a:lnTo>
                  <a:pt x="220757" y="69153"/>
                </a:lnTo>
                <a:lnTo>
                  <a:pt x="183281" y="95016"/>
                </a:lnTo>
                <a:lnTo>
                  <a:pt x="148575" y="124320"/>
                </a:lnTo>
                <a:lnTo>
                  <a:pt x="116883" y="156819"/>
                </a:lnTo>
                <a:lnTo>
                  <a:pt x="88451" y="192269"/>
                </a:lnTo>
                <a:lnTo>
                  <a:pt x="63523" y="230426"/>
                </a:lnTo>
                <a:lnTo>
                  <a:pt x="42343" y="271045"/>
                </a:lnTo>
                <a:lnTo>
                  <a:pt x="25156" y="313882"/>
                </a:lnTo>
                <a:lnTo>
                  <a:pt x="12207" y="358691"/>
                </a:lnTo>
                <a:lnTo>
                  <a:pt x="3740" y="405229"/>
                </a:lnTo>
                <a:lnTo>
                  <a:pt x="0" y="453250"/>
                </a:lnTo>
              </a:path>
            </a:pathLst>
          </a:custGeom>
          <a:ln w="12699">
            <a:solidFill>
              <a:srgbClr val="8DC63F"/>
            </a:solidFill>
            <a:prstDash val="dot"/>
          </a:ln>
        </p:spPr>
        <p:txBody>
          <a:bodyPr wrap="square" lIns="0" tIns="0" rIns="0" bIns="0" rtlCol="0"/>
          <a:lstStyle/>
          <a:p>
            <a:endParaRPr/>
          </a:p>
        </p:txBody>
      </p:sp>
      <p:sp>
        <p:nvSpPr>
          <p:cNvPr id="36" name="bk object 36"/>
          <p:cNvSpPr/>
          <p:nvPr/>
        </p:nvSpPr>
        <p:spPr>
          <a:xfrm>
            <a:off x="1808709" y="4548662"/>
            <a:ext cx="453390" cy="441325"/>
          </a:xfrm>
          <a:custGeom>
            <a:avLst/>
            <a:gdLst/>
            <a:ahLst/>
            <a:cxnLst/>
            <a:rect l="l" t="t" r="r" b="b"/>
            <a:pathLst>
              <a:path w="453389" h="441325">
                <a:moveTo>
                  <a:pt x="0" y="0"/>
                </a:moveTo>
                <a:lnTo>
                  <a:pt x="4993" y="47659"/>
                </a:lnTo>
                <a:lnTo>
                  <a:pt x="14650" y="93771"/>
                </a:lnTo>
                <a:lnTo>
                  <a:pt x="28725" y="138090"/>
                </a:lnTo>
                <a:lnTo>
                  <a:pt x="46974" y="180374"/>
                </a:lnTo>
                <a:lnTo>
                  <a:pt x="69153" y="220376"/>
                </a:lnTo>
                <a:lnTo>
                  <a:pt x="95016" y="257853"/>
                </a:lnTo>
                <a:lnTo>
                  <a:pt x="124320" y="292559"/>
                </a:lnTo>
                <a:lnTo>
                  <a:pt x="156819" y="324250"/>
                </a:lnTo>
                <a:lnTo>
                  <a:pt x="192269" y="352683"/>
                </a:lnTo>
                <a:lnTo>
                  <a:pt x="230426" y="377611"/>
                </a:lnTo>
                <a:lnTo>
                  <a:pt x="271045" y="398791"/>
                </a:lnTo>
                <a:lnTo>
                  <a:pt x="313882" y="415978"/>
                </a:lnTo>
                <a:lnTo>
                  <a:pt x="358691" y="428927"/>
                </a:lnTo>
                <a:lnTo>
                  <a:pt x="405229" y="437394"/>
                </a:lnTo>
                <a:lnTo>
                  <a:pt x="453250" y="441134"/>
                </a:lnTo>
              </a:path>
            </a:pathLst>
          </a:custGeom>
          <a:ln w="12699">
            <a:solidFill>
              <a:srgbClr val="8DC63F"/>
            </a:solidFill>
            <a:prstDash val="dot"/>
          </a:ln>
        </p:spPr>
        <p:txBody>
          <a:bodyPr wrap="square" lIns="0" tIns="0" rIns="0" bIns="0" rtlCol="0"/>
          <a:lstStyle/>
          <a:p>
            <a:endParaRPr/>
          </a:p>
        </p:txBody>
      </p:sp>
      <p:sp>
        <p:nvSpPr>
          <p:cNvPr id="37" name="bk object 37"/>
          <p:cNvSpPr/>
          <p:nvPr/>
        </p:nvSpPr>
        <p:spPr>
          <a:xfrm>
            <a:off x="2741157" y="4523398"/>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38" name="bk object 38"/>
          <p:cNvSpPr/>
          <p:nvPr/>
        </p:nvSpPr>
        <p:spPr>
          <a:xfrm>
            <a:off x="2274597" y="4056838"/>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39" name="bk object 39"/>
          <p:cNvSpPr/>
          <p:nvPr/>
        </p:nvSpPr>
        <p:spPr>
          <a:xfrm>
            <a:off x="1808038" y="4523398"/>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40" name="bk object 40"/>
          <p:cNvSpPr/>
          <p:nvPr/>
        </p:nvSpPr>
        <p:spPr>
          <a:xfrm>
            <a:off x="2274597" y="4989958"/>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41" name="bk object 41"/>
          <p:cNvSpPr/>
          <p:nvPr/>
        </p:nvSpPr>
        <p:spPr>
          <a:xfrm>
            <a:off x="674662" y="1742363"/>
            <a:ext cx="1980006" cy="1942833"/>
          </a:xfrm>
          <a:prstGeom prst="rect">
            <a:avLst/>
          </a:prstGeom>
          <a:blipFill>
            <a:blip r:embed="rId7" cstate="print"/>
            <a:stretch>
              <a:fillRect/>
            </a:stretch>
          </a:blipFill>
        </p:spPr>
        <p:txBody>
          <a:bodyPr wrap="square" lIns="0" tIns="0" rIns="0" bIns="0" rtlCol="0"/>
          <a:lstStyle/>
          <a:p>
            <a:endParaRPr/>
          </a:p>
        </p:txBody>
      </p:sp>
      <p:sp>
        <p:nvSpPr>
          <p:cNvPr id="42" name="bk object 42"/>
          <p:cNvSpPr/>
          <p:nvPr/>
        </p:nvSpPr>
        <p:spPr>
          <a:xfrm>
            <a:off x="8410765" y="1735531"/>
            <a:ext cx="1979993" cy="1980006"/>
          </a:xfrm>
          <a:prstGeom prst="rect">
            <a:avLst/>
          </a:prstGeom>
          <a:blipFill>
            <a:blip r:embed="rId8" cstate="print"/>
            <a:stretch>
              <a:fillRect/>
            </a:stretch>
          </a:blipFill>
        </p:spPr>
        <p:txBody>
          <a:bodyPr wrap="square" lIns="0" tIns="0" rIns="0" bIns="0" rtlCol="0"/>
          <a:lstStyle/>
          <a:p>
            <a:endParaRPr/>
          </a:p>
        </p:txBody>
      </p:sp>
      <p:sp>
        <p:nvSpPr>
          <p:cNvPr id="43" name="bk object 43"/>
          <p:cNvSpPr/>
          <p:nvPr/>
        </p:nvSpPr>
        <p:spPr>
          <a:xfrm>
            <a:off x="4676249" y="713397"/>
            <a:ext cx="1705610" cy="457200"/>
          </a:xfrm>
          <a:custGeom>
            <a:avLst/>
            <a:gdLst/>
            <a:ahLst/>
            <a:cxnLst/>
            <a:rect l="l" t="t" r="r" b="b"/>
            <a:pathLst>
              <a:path w="1705610" h="457200">
                <a:moveTo>
                  <a:pt x="1489595" y="0"/>
                </a:moveTo>
                <a:lnTo>
                  <a:pt x="215900" y="0"/>
                </a:lnTo>
                <a:lnTo>
                  <a:pt x="91082" y="3373"/>
                </a:lnTo>
                <a:lnTo>
                  <a:pt x="26987" y="26987"/>
                </a:lnTo>
                <a:lnTo>
                  <a:pt x="3373" y="91082"/>
                </a:lnTo>
                <a:lnTo>
                  <a:pt x="0" y="215900"/>
                </a:lnTo>
                <a:lnTo>
                  <a:pt x="0" y="241300"/>
                </a:lnTo>
                <a:lnTo>
                  <a:pt x="3373" y="366117"/>
                </a:lnTo>
                <a:lnTo>
                  <a:pt x="26987" y="430212"/>
                </a:lnTo>
                <a:lnTo>
                  <a:pt x="91082" y="453826"/>
                </a:lnTo>
                <a:lnTo>
                  <a:pt x="215900" y="457200"/>
                </a:lnTo>
                <a:lnTo>
                  <a:pt x="1489595" y="457200"/>
                </a:lnTo>
                <a:lnTo>
                  <a:pt x="1614412" y="453826"/>
                </a:lnTo>
                <a:lnTo>
                  <a:pt x="1678508" y="430212"/>
                </a:lnTo>
                <a:lnTo>
                  <a:pt x="1702122" y="366117"/>
                </a:lnTo>
                <a:lnTo>
                  <a:pt x="1705495" y="241300"/>
                </a:lnTo>
                <a:lnTo>
                  <a:pt x="1705495" y="215900"/>
                </a:lnTo>
                <a:lnTo>
                  <a:pt x="1702122" y="91082"/>
                </a:lnTo>
                <a:lnTo>
                  <a:pt x="1678508" y="26987"/>
                </a:lnTo>
                <a:lnTo>
                  <a:pt x="1614412" y="3373"/>
                </a:lnTo>
                <a:lnTo>
                  <a:pt x="1489595" y="0"/>
                </a:lnTo>
                <a:close/>
              </a:path>
            </a:pathLst>
          </a:custGeom>
          <a:solidFill>
            <a:srgbClr val="808285"/>
          </a:solidFill>
        </p:spPr>
        <p:txBody>
          <a:bodyPr wrap="square" lIns="0" tIns="0" rIns="0" bIns="0" rtlCol="0"/>
          <a:lstStyle/>
          <a:p>
            <a:endParaRPr/>
          </a:p>
        </p:txBody>
      </p:sp>
      <p:sp>
        <p:nvSpPr>
          <p:cNvPr id="44" name="bk object 44"/>
          <p:cNvSpPr/>
          <p:nvPr/>
        </p:nvSpPr>
        <p:spPr>
          <a:xfrm>
            <a:off x="3718800" y="4612198"/>
            <a:ext cx="3621404" cy="457200"/>
          </a:xfrm>
          <a:custGeom>
            <a:avLst/>
            <a:gdLst/>
            <a:ahLst/>
            <a:cxnLst/>
            <a:rect l="l" t="t" r="r" b="b"/>
            <a:pathLst>
              <a:path w="3621404" h="457200">
                <a:moveTo>
                  <a:pt x="3405098" y="0"/>
                </a:moveTo>
                <a:lnTo>
                  <a:pt x="215900" y="0"/>
                </a:lnTo>
                <a:lnTo>
                  <a:pt x="91082" y="3373"/>
                </a:lnTo>
                <a:lnTo>
                  <a:pt x="26987" y="26987"/>
                </a:lnTo>
                <a:lnTo>
                  <a:pt x="3373" y="91082"/>
                </a:lnTo>
                <a:lnTo>
                  <a:pt x="0" y="215900"/>
                </a:lnTo>
                <a:lnTo>
                  <a:pt x="0" y="241300"/>
                </a:lnTo>
                <a:lnTo>
                  <a:pt x="3373" y="366117"/>
                </a:lnTo>
                <a:lnTo>
                  <a:pt x="26987" y="430212"/>
                </a:lnTo>
                <a:lnTo>
                  <a:pt x="91082" y="453826"/>
                </a:lnTo>
                <a:lnTo>
                  <a:pt x="215900" y="457200"/>
                </a:lnTo>
                <a:lnTo>
                  <a:pt x="3405098" y="457200"/>
                </a:lnTo>
                <a:lnTo>
                  <a:pt x="3529915" y="453826"/>
                </a:lnTo>
                <a:lnTo>
                  <a:pt x="3594011" y="430212"/>
                </a:lnTo>
                <a:lnTo>
                  <a:pt x="3617625" y="366117"/>
                </a:lnTo>
                <a:lnTo>
                  <a:pt x="3620998" y="241300"/>
                </a:lnTo>
                <a:lnTo>
                  <a:pt x="3620998" y="215900"/>
                </a:lnTo>
                <a:lnTo>
                  <a:pt x="3617625" y="91082"/>
                </a:lnTo>
                <a:lnTo>
                  <a:pt x="3594011" y="26987"/>
                </a:lnTo>
                <a:lnTo>
                  <a:pt x="3529915" y="3373"/>
                </a:lnTo>
                <a:lnTo>
                  <a:pt x="3405098" y="0"/>
                </a:lnTo>
                <a:close/>
              </a:path>
            </a:pathLst>
          </a:custGeom>
          <a:solidFill>
            <a:srgbClr val="808285"/>
          </a:solidFill>
        </p:spPr>
        <p:txBody>
          <a:bodyPr wrap="square" lIns="0" tIns="0" rIns="0" bIns="0" rtlCol="0"/>
          <a:lstStyle/>
          <a:p>
            <a:endParaRPr/>
          </a:p>
        </p:txBody>
      </p:sp>
      <p:sp>
        <p:nvSpPr>
          <p:cNvPr id="2" name="Holder 2"/>
          <p:cNvSpPr>
            <a:spLocks noGrp="1"/>
          </p:cNvSpPr>
          <p:nvPr>
            <p:ph type="title"/>
          </p:nvPr>
        </p:nvSpPr>
        <p:spPr>
          <a:xfrm>
            <a:off x="2916999" y="610747"/>
            <a:ext cx="5221351" cy="736600"/>
          </a:xfrm>
          <a:prstGeom prst="rect">
            <a:avLst/>
          </a:prstGeom>
        </p:spPr>
        <p:txBody>
          <a:bodyPr wrap="square" lIns="0" tIns="0" rIns="0" bIns="0">
            <a:spAutoFit/>
          </a:bodyPr>
          <a:lstStyle>
            <a:lvl1pPr>
              <a:defRPr sz="2500" b="0" i="0">
                <a:solidFill>
                  <a:srgbClr val="8DC63F"/>
                </a:solidFill>
                <a:latin typeface="Caveat Brush"/>
                <a:cs typeface="Caveat Brush"/>
              </a:defRPr>
            </a:lvl1pPr>
          </a:lstStyle>
          <a:p>
            <a:endParaRPr/>
          </a:p>
        </p:txBody>
      </p:sp>
      <p:sp>
        <p:nvSpPr>
          <p:cNvPr id="3" name="Holder 3"/>
          <p:cNvSpPr>
            <a:spLocks noGrp="1"/>
          </p:cNvSpPr>
          <p:nvPr>
            <p:ph type="body" idx="1"/>
          </p:nvPr>
        </p:nvSpPr>
        <p:spPr>
          <a:xfrm>
            <a:off x="552767" y="1822704"/>
            <a:ext cx="9949815" cy="5230368"/>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758819" y="7370064"/>
            <a:ext cx="3537712" cy="39624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52767" y="7370064"/>
            <a:ext cx="2542730" cy="39624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4/17/18</a:t>
            </a:fld>
            <a:endParaRPr lang="en-US"/>
          </a:p>
        </p:txBody>
      </p:sp>
      <p:sp>
        <p:nvSpPr>
          <p:cNvPr id="6" name="Holder 6"/>
          <p:cNvSpPr>
            <a:spLocks noGrp="1"/>
          </p:cNvSpPr>
          <p:nvPr>
            <p:ph type="sldNum" sz="quarter" idx="7"/>
          </p:nvPr>
        </p:nvSpPr>
        <p:spPr>
          <a:xfrm>
            <a:off x="7959852" y="7370064"/>
            <a:ext cx="2542730" cy="39624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115656" y="814997"/>
            <a:ext cx="1471295" cy="254000"/>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lphaLigueB"/>
                <a:cs typeface="AlphaLigueB"/>
              </a:rPr>
              <a:t>L’usep en</a:t>
            </a:r>
            <a:r>
              <a:rPr sz="1500" spc="-85" dirty="0">
                <a:solidFill>
                  <a:srgbClr val="FFFFFF"/>
                </a:solidFill>
                <a:latin typeface="AlphaLigueB"/>
                <a:cs typeface="AlphaLigueB"/>
              </a:rPr>
              <a:t> </a:t>
            </a:r>
            <a:r>
              <a:rPr sz="1500" spc="-10" dirty="0">
                <a:solidFill>
                  <a:srgbClr val="FFFFFF"/>
                </a:solidFill>
                <a:latin typeface="AlphaLigueB"/>
                <a:cs typeface="AlphaLigueB"/>
              </a:rPr>
              <a:t>2018</a:t>
            </a:r>
            <a:endParaRPr sz="1500">
              <a:latin typeface="AlphaLigueB"/>
              <a:cs typeface="AlphaLigueB"/>
            </a:endParaRPr>
          </a:p>
        </p:txBody>
      </p:sp>
      <p:sp>
        <p:nvSpPr>
          <p:cNvPr id="3" name="object 3"/>
          <p:cNvSpPr txBox="1"/>
          <p:nvPr/>
        </p:nvSpPr>
        <p:spPr>
          <a:xfrm>
            <a:off x="599161" y="6014378"/>
            <a:ext cx="494030" cy="147320"/>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939598"/>
                </a:solidFill>
                <a:latin typeface="AlphaLigueB"/>
                <a:cs typeface="AlphaLigueB"/>
              </a:rPr>
              <a:t>contact</a:t>
            </a:r>
            <a:endParaRPr sz="800">
              <a:latin typeface="AlphaLigueB"/>
              <a:cs typeface="AlphaLigueB"/>
            </a:endParaRPr>
          </a:p>
        </p:txBody>
      </p:sp>
      <p:sp>
        <p:nvSpPr>
          <p:cNvPr id="4" name="object 4"/>
          <p:cNvSpPr txBox="1"/>
          <p:nvPr/>
        </p:nvSpPr>
        <p:spPr>
          <a:xfrm>
            <a:off x="2676499" y="3398179"/>
            <a:ext cx="2216785" cy="2100575"/>
          </a:xfrm>
          <a:prstGeom prst="rect">
            <a:avLst/>
          </a:prstGeom>
        </p:spPr>
        <p:txBody>
          <a:bodyPr vert="horz" wrap="square" lIns="0" tIns="12700" rIns="0" bIns="0" rtlCol="0">
            <a:spAutoFit/>
          </a:bodyPr>
          <a:lstStyle/>
          <a:p>
            <a:pPr marL="25400" marR="5080" indent="-13335">
              <a:lnSpc>
                <a:spcPct val="125000"/>
              </a:lnSpc>
              <a:spcBef>
                <a:spcPts val="100"/>
              </a:spcBef>
            </a:pPr>
            <a:r>
              <a:rPr sz="1200" dirty="0">
                <a:solidFill>
                  <a:srgbClr val="FFFFFF"/>
                </a:solidFill>
                <a:latin typeface="Caveat Brush"/>
                <a:cs typeface="Caveat Brush"/>
              </a:rPr>
              <a:t>« Découvrir  comment  vit  mon  enfant   dans un groupe, sa manière de trouver   sa place et de respecter les autres   au sein d’une activité sportive est   un réel plaisir. En étant bénévole à   l’Usep, j’ai l’impression de contribuer   à l’épanouissement des enfants et à la </a:t>
            </a:r>
            <a:endParaRPr lang="fr-FR" sz="1200" dirty="0">
              <a:latin typeface="Caveat Brush"/>
              <a:cs typeface="Caveat Brush"/>
            </a:endParaRPr>
          </a:p>
          <a:p>
            <a:pPr marL="25400" marR="5080" indent="-13335">
              <a:lnSpc>
                <a:spcPct val="125000"/>
              </a:lnSpc>
              <a:spcBef>
                <a:spcPts val="100"/>
              </a:spcBef>
            </a:pPr>
            <a:r>
              <a:rPr sz="1200" dirty="0" smtClean="0">
                <a:solidFill>
                  <a:srgbClr val="FFFFFF"/>
                </a:solidFill>
                <a:latin typeface="Caveat Brush"/>
                <a:cs typeface="Caveat Brush"/>
              </a:rPr>
              <a:t>transmission</a:t>
            </a:r>
            <a:r>
              <a:rPr sz="1200" dirty="0">
                <a:solidFill>
                  <a:srgbClr val="FFFFFF"/>
                </a:solidFill>
                <a:latin typeface="Caveat Brush"/>
                <a:cs typeface="Caveat Brush"/>
              </a:rPr>
              <a:t> de valeurs essentielles. »</a:t>
            </a:r>
            <a:endParaRPr sz="1200" dirty="0">
              <a:latin typeface="Caveat Brush"/>
              <a:cs typeface="Caveat Brush"/>
            </a:endParaRPr>
          </a:p>
          <a:p>
            <a:pPr marL="12700">
              <a:lnSpc>
                <a:spcPct val="100000"/>
              </a:lnSpc>
              <a:spcBef>
                <a:spcPts val="660"/>
              </a:spcBef>
            </a:pPr>
            <a:r>
              <a:rPr sz="900" dirty="0">
                <a:solidFill>
                  <a:srgbClr val="FFFFFF"/>
                </a:solidFill>
                <a:latin typeface="Arial"/>
                <a:cs typeface="Arial"/>
              </a:rPr>
              <a:t>Aurélie, parent engagé à l’Usep</a:t>
            </a:r>
            <a:endParaRPr sz="900" dirty="0">
              <a:latin typeface="Arial"/>
              <a:cs typeface="Arial"/>
            </a:endParaRPr>
          </a:p>
        </p:txBody>
      </p:sp>
      <p:sp>
        <p:nvSpPr>
          <p:cNvPr id="5" name="object 5"/>
          <p:cNvSpPr txBox="1"/>
          <p:nvPr/>
        </p:nvSpPr>
        <p:spPr>
          <a:xfrm>
            <a:off x="712340" y="2250099"/>
            <a:ext cx="879475" cy="360680"/>
          </a:xfrm>
          <a:prstGeom prst="rect">
            <a:avLst/>
          </a:prstGeom>
        </p:spPr>
        <p:txBody>
          <a:bodyPr vert="horz" wrap="square" lIns="0" tIns="12700" rIns="0" bIns="0" rtlCol="0">
            <a:spAutoFit/>
          </a:bodyPr>
          <a:lstStyle/>
          <a:p>
            <a:pPr marL="12700">
              <a:lnSpc>
                <a:spcPct val="100000"/>
              </a:lnSpc>
              <a:spcBef>
                <a:spcPts val="100"/>
              </a:spcBef>
            </a:pPr>
            <a:r>
              <a:rPr sz="2200" dirty="0">
                <a:solidFill>
                  <a:srgbClr val="F99D1C"/>
                </a:solidFill>
                <a:latin typeface="AlphaLigueB"/>
                <a:cs typeface="AlphaLigueB"/>
              </a:rPr>
              <a:t>45</a:t>
            </a:r>
            <a:r>
              <a:rPr sz="2200" spc="-90" dirty="0">
                <a:solidFill>
                  <a:srgbClr val="F99D1C"/>
                </a:solidFill>
                <a:latin typeface="AlphaLigueB"/>
                <a:cs typeface="AlphaLigueB"/>
              </a:rPr>
              <a:t> </a:t>
            </a:r>
            <a:r>
              <a:rPr sz="2200" dirty="0">
                <a:solidFill>
                  <a:srgbClr val="F99D1C"/>
                </a:solidFill>
                <a:latin typeface="AlphaLigueB"/>
                <a:cs typeface="AlphaLigueB"/>
              </a:rPr>
              <a:t>000</a:t>
            </a:r>
            <a:endParaRPr sz="2200">
              <a:latin typeface="AlphaLigueB"/>
              <a:cs typeface="AlphaLigueB"/>
            </a:endParaRPr>
          </a:p>
        </p:txBody>
      </p:sp>
      <p:sp>
        <p:nvSpPr>
          <p:cNvPr id="6" name="object 6"/>
          <p:cNvSpPr txBox="1">
            <a:spLocks noGrp="1"/>
          </p:cNvSpPr>
          <p:nvPr>
            <p:ph type="title"/>
          </p:nvPr>
        </p:nvSpPr>
        <p:spPr>
          <a:xfrm>
            <a:off x="712340" y="1367778"/>
            <a:ext cx="1654175" cy="447040"/>
          </a:xfrm>
          <a:prstGeom prst="rect">
            <a:avLst/>
          </a:prstGeom>
        </p:spPr>
        <p:txBody>
          <a:bodyPr vert="horz" wrap="square" lIns="0" tIns="12700" rIns="0" bIns="0" rtlCol="0">
            <a:spAutoFit/>
          </a:bodyPr>
          <a:lstStyle/>
          <a:p>
            <a:pPr marL="12700">
              <a:lnSpc>
                <a:spcPts val="2500"/>
              </a:lnSpc>
              <a:spcBef>
                <a:spcPts val="100"/>
              </a:spcBef>
            </a:pPr>
            <a:r>
              <a:rPr sz="3300" baseline="-23989" dirty="0">
                <a:solidFill>
                  <a:srgbClr val="F99D1C"/>
                </a:solidFill>
                <a:latin typeface="AlphaLigueB"/>
                <a:cs typeface="AlphaLigueB"/>
              </a:rPr>
              <a:t>750 000</a:t>
            </a:r>
            <a:r>
              <a:rPr sz="3300" spc="-157" baseline="-23989" dirty="0">
                <a:solidFill>
                  <a:srgbClr val="F99D1C"/>
                </a:solidFill>
                <a:latin typeface="AlphaLigueB"/>
                <a:cs typeface="AlphaLigueB"/>
              </a:rPr>
              <a:t> </a:t>
            </a:r>
            <a:r>
              <a:rPr sz="800" spc="-5" dirty="0">
                <a:solidFill>
                  <a:srgbClr val="939598"/>
                </a:solidFill>
                <a:latin typeface="AlphaLigueB"/>
                <a:cs typeface="AlphaLigueB"/>
              </a:rPr>
              <a:t>enfants</a:t>
            </a:r>
            <a:endParaRPr sz="800">
              <a:latin typeface="AlphaLigueB"/>
              <a:cs typeface="AlphaLigueB"/>
            </a:endParaRPr>
          </a:p>
          <a:p>
            <a:pPr marL="1093470">
              <a:lnSpc>
                <a:spcPts val="819"/>
              </a:lnSpc>
            </a:pPr>
            <a:r>
              <a:rPr sz="800" dirty="0">
                <a:solidFill>
                  <a:srgbClr val="939598"/>
                </a:solidFill>
                <a:latin typeface="AlphaLigueB"/>
                <a:cs typeface="AlphaLigueB"/>
              </a:rPr>
              <a:t>licenciés</a:t>
            </a:r>
            <a:endParaRPr sz="800">
              <a:latin typeface="AlphaLigueB"/>
              <a:cs typeface="AlphaLigueB"/>
            </a:endParaRPr>
          </a:p>
        </p:txBody>
      </p:sp>
      <p:sp>
        <p:nvSpPr>
          <p:cNvPr id="7" name="object 7"/>
          <p:cNvSpPr txBox="1"/>
          <p:nvPr/>
        </p:nvSpPr>
        <p:spPr>
          <a:xfrm>
            <a:off x="1631188" y="2322514"/>
            <a:ext cx="1126490" cy="269240"/>
          </a:xfrm>
          <a:prstGeom prst="rect">
            <a:avLst/>
          </a:prstGeom>
        </p:spPr>
        <p:txBody>
          <a:bodyPr vert="horz" wrap="square" lIns="0" tIns="12700" rIns="0" bIns="0" rtlCol="0">
            <a:spAutoFit/>
          </a:bodyPr>
          <a:lstStyle/>
          <a:p>
            <a:pPr marL="12700" marR="5080">
              <a:lnSpc>
                <a:spcPct val="100000"/>
              </a:lnSpc>
              <a:spcBef>
                <a:spcPts val="100"/>
              </a:spcBef>
            </a:pPr>
            <a:r>
              <a:rPr sz="800" dirty="0">
                <a:solidFill>
                  <a:srgbClr val="939598"/>
                </a:solidFill>
                <a:latin typeface="AlphaLigueB"/>
                <a:cs typeface="AlphaLigueB"/>
              </a:rPr>
              <a:t>enseignants et  parents</a:t>
            </a:r>
            <a:r>
              <a:rPr sz="800" spc="-95" dirty="0">
                <a:solidFill>
                  <a:srgbClr val="939598"/>
                </a:solidFill>
                <a:latin typeface="AlphaLigueB"/>
                <a:cs typeface="AlphaLigueB"/>
              </a:rPr>
              <a:t> </a:t>
            </a:r>
            <a:r>
              <a:rPr sz="800" dirty="0">
                <a:solidFill>
                  <a:srgbClr val="939598"/>
                </a:solidFill>
                <a:latin typeface="AlphaLigueB"/>
                <a:cs typeface="AlphaLigueB"/>
              </a:rPr>
              <a:t>bénévoles</a:t>
            </a:r>
            <a:endParaRPr sz="800">
              <a:latin typeface="AlphaLigueB"/>
              <a:cs typeface="AlphaLigueB"/>
            </a:endParaRPr>
          </a:p>
        </p:txBody>
      </p:sp>
      <p:sp>
        <p:nvSpPr>
          <p:cNvPr id="8" name="object 8"/>
          <p:cNvSpPr txBox="1"/>
          <p:nvPr/>
        </p:nvSpPr>
        <p:spPr>
          <a:xfrm>
            <a:off x="3044492" y="1364426"/>
            <a:ext cx="1527810" cy="447040"/>
          </a:xfrm>
          <a:prstGeom prst="rect">
            <a:avLst/>
          </a:prstGeom>
        </p:spPr>
        <p:txBody>
          <a:bodyPr vert="horz" wrap="square" lIns="0" tIns="12700" rIns="0" bIns="0" rtlCol="0">
            <a:spAutoFit/>
          </a:bodyPr>
          <a:lstStyle/>
          <a:p>
            <a:pPr marL="12700">
              <a:lnSpc>
                <a:spcPts val="2500"/>
              </a:lnSpc>
              <a:spcBef>
                <a:spcPts val="100"/>
              </a:spcBef>
            </a:pPr>
            <a:r>
              <a:rPr sz="3300" baseline="-23989" dirty="0">
                <a:solidFill>
                  <a:srgbClr val="F99D1C"/>
                </a:solidFill>
                <a:latin typeface="AlphaLigueB"/>
                <a:cs typeface="AlphaLigueB"/>
              </a:rPr>
              <a:t>9 000</a:t>
            </a:r>
            <a:r>
              <a:rPr sz="3300" spc="-209" baseline="-23989" dirty="0">
                <a:solidFill>
                  <a:srgbClr val="F99D1C"/>
                </a:solidFill>
                <a:latin typeface="AlphaLigueB"/>
                <a:cs typeface="AlphaLigueB"/>
              </a:rPr>
              <a:t> </a:t>
            </a:r>
            <a:r>
              <a:rPr sz="800" spc="-5" dirty="0">
                <a:solidFill>
                  <a:srgbClr val="939598"/>
                </a:solidFill>
                <a:latin typeface="AlphaLigueB"/>
                <a:cs typeface="AlphaLigueB"/>
              </a:rPr>
              <a:t>associations</a:t>
            </a:r>
            <a:endParaRPr sz="800">
              <a:latin typeface="AlphaLigueB"/>
              <a:cs typeface="AlphaLigueB"/>
            </a:endParaRPr>
          </a:p>
          <a:p>
            <a:pPr marL="777240">
              <a:lnSpc>
                <a:spcPts val="819"/>
              </a:lnSpc>
            </a:pPr>
            <a:r>
              <a:rPr sz="800" dirty="0">
                <a:solidFill>
                  <a:srgbClr val="939598"/>
                </a:solidFill>
                <a:latin typeface="AlphaLigueB"/>
                <a:cs typeface="AlphaLigueB"/>
              </a:rPr>
              <a:t>locales</a:t>
            </a:r>
            <a:endParaRPr sz="800">
              <a:latin typeface="AlphaLigueB"/>
              <a:cs typeface="AlphaLigueB"/>
            </a:endParaRPr>
          </a:p>
        </p:txBody>
      </p:sp>
      <p:sp>
        <p:nvSpPr>
          <p:cNvPr id="9" name="object 9"/>
          <p:cNvSpPr txBox="1"/>
          <p:nvPr/>
        </p:nvSpPr>
        <p:spPr>
          <a:xfrm>
            <a:off x="3964838" y="1931150"/>
            <a:ext cx="702945" cy="147320"/>
          </a:xfrm>
          <a:prstGeom prst="rect">
            <a:avLst/>
          </a:prstGeom>
        </p:spPr>
        <p:txBody>
          <a:bodyPr vert="horz" wrap="square" lIns="0" tIns="12700" rIns="0" bIns="0" rtlCol="0">
            <a:spAutoFit/>
          </a:bodyPr>
          <a:lstStyle/>
          <a:p>
            <a:pPr marL="12700">
              <a:lnSpc>
                <a:spcPct val="100000"/>
              </a:lnSpc>
              <a:spcBef>
                <a:spcPts val="100"/>
              </a:spcBef>
            </a:pPr>
            <a:r>
              <a:rPr sz="800" dirty="0">
                <a:solidFill>
                  <a:srgbClr val="939598"/>
                </a:solidFill>
                <a:latin typeface="AlphaLigueB"/>
                <a:cs typeface="AlphaLigueB"/>
              </a:rPr>
              <a:t>Rencontres</a:t>
            </a:r>
            <a:endParaRPr sz="800">
              <a:latin typeface="AlphaLigueB"/>
              <a:cs typeface="AlphaLigueB"/>
            </a:endParaRPr>
          </a:p>
        </p:txBody>
      </p:sp>
      <p:sp>
        <p:nvSpPr>
          <p:cNvPr id="10" name="object 10"/>
          <p:cNvSpPr txBox="1"/>
          <p:nvPr/>
        </p:nvSpPr>
        <p:spPr>
          <a:xfrm>
            <a:off x="3044492" y="1875270"/>
            <a:ext cx="1910714" cy="360680"/>
          </a:xfrm>
          <a:prstGeom prst="rect">
            <a:avLst/>
          </a:prstGeom>
        </p:spPr>
        <p:txBody>
          <a:bodyPr vert="horz" wrap="square" lIns="0" tIns="12700" rIns="0" bIns="0" rtlCol="0">
            <a:spAutoFit/>
          </a:bodyPr>
          <a:lstStyle/>
          <a:p>
            <a:pPr marL="12700">
              <a:lnSpc>
                <a:spcPct val="100000"/>
              </a:lnSpc>
              <a:spcBef>
                <a:spcPts val="100"/>
              </a:spcBef>
            </a:pPr>
            <a:r>
              <a:rPr sz="3300" baseline="1262" dirty="0">
                <a:solidFill>
                  <a:srgbClr val="F99D1C"/>
                </a:solidFill>
                <a:latin typeface="AlphaLigueB"/>
                <a:cs typeface="AlphaLigueB"/>
              </a:rPr>
              <a:t>30 000</a:t>
            </a:r>
            <a:r>
              <a:rPr sz="3300" spc="-270" baseline="1262" dirty="0">
                <a:solidFill>
                  <a:srgbClr val="F99D1C"/>
                </a:solidFill>
                <a:latin typeface="AlphaLigueB"/>
                <a:cs typeface="AlphaLigueB"/>
              </a:rPr>
              <a:t> </a:t>
            </a:r>
            <a:r>
              <a:rPr sz="800" dirty="0">
                <a:solidFill>
                  <a:srgbClr val="939598"/>
                </a:solidFill>
                <a:latin typeface="AlphaLigueB"/>
                <a:cs typeface="AlphaLigueB"/>
              </a:rPr>
              <a:t>sportives par an</a:t>
            </a:r>
            <a:endParaRPr sz="800">
              <a:latin typeface="AlphaLigueB"/>
              <a:cs typeface="AlphaLigueB"/>
            </a:endParaRPr>
          </a:p>
        </p:txBody>
      </p:sp>
      <p:sp>
        <p:nvSpPr>
          <p:cNvPr id="11" name="object 11"/>
          <p:cNvSpPr txBox="1"/>
          <p:nvPr/>
        </p:nvSpPr>
        <p:spPr>
          <a:xfrm>
            <a:off x="3044444" y="2250379"/>
            <a:ext cx="1623695" cy="481965"/>
          </a:xfrm>
          <a:prstGeom prst="rect">
            <a:avLst/>
          </a:prstGeom>
        </p:spPr>
        <p:txBody>
          <a:bodyPr vert="horz" wrap="square" lIns="0" tIns="12700" rIns="0" bIns="0" rtlCol="0">
            <a:spAutoFit/>
          </a:bodyPr>
          <a:lstStyle/>
          <a:p>
            <a:pPr marL="12700">
              <a:lnSpc>
                <a:spcPts val="2635"/>
              </a:lnSpc>
              <a:spcBef>
                <a:spcPts val="100"/>
              </a:spcBef>
            </a:pPr>
            <a:r>
              <a:rPr sz="2200" dirty="0">
                <a:solidFill>
                  <a:srgbClr val="F99D1C"/>
                </a:solidFill>
                <a:latin typeface="AlphaLigueB"/>
                <a:cs typeface="AlphaLigueB"/>
              </a:rPr>
              <a:t>2</a:t>
            </a:r>
            <a:r>
              <a:rPr sz="2200" spc="-90" dirty="0">
                <a:solidFill>
                  <a:srgbClr val="F99D1C"/>
                </a:solidFill>
                <a:latin typeface="AlphaLigueB"/>
                <a:cs typeface="AlphaLigueB"/>
              </a:rPr>
              <a:t> </a:t>
            </a:r>
            <a:r>
              <a:rPr sz="2200" dirty="0">
                <a:solidFill>
                  <a:srgbClr val="F99D1C"/>
                </a:solidFill>
                <a:latin typeface="AlphaLigueB"/>
                <a:cs typeface="AlphaLigueB"/>
              </a:rPr>
              <a:t>Millions</a:t>
            </a:r>
            <a:endParaRPr sz="2200">
              <a:latin typeface="AlphaLigueB"/>
              <a:cs typeface="AlphaLigueB"/>
            </a:endParaRPr>
          </a:p>
          <a:p>
            <a:pPr marL="12700">
              <a:lnSpc>
                <a:spcPts val="955"/>
              </a:lnSpc>
            </a:pPr>
            <a:r>
              <a:rPr sz="800" spc="-5" dirty="0">
                <a:solidFill>
                  <a:srgbClr val="939598"/>
                </a:solidFill>
                <a:latin typeface="AlphaLigueB"/>
                <a:cs typeface="AlphaLigueB"/>
              </a:rPr>
              <a:t>d’enfants</a:t>
            </a:r>
            <a:r>
              <a:rPr sz="800" spc="-10" dirty="0">
                <a:solidFill>
                  <a:srgbClr val="939598"/>
                </a:solidFill>
                <a:latin typeface="AlphaLigueB"/>
                <a:cs typeface="AlphaLigueB"/>
              </a:rPr>
              <a:t> </a:t>
            </a:r>
            <a:r>
              <a:rPr sz="800" dirty="0">
                <a:solidFill>
                  <a:srgbClr val="939598"/>
                </a:solidFill>
                <a:latin typeface="AlphaLigueB"/>
                <a:cs typeface="AlphaLigueB"/>
              </a:rPr>
              <a:t>accueillis</a:t>
            </a:r>
            <a:endParaRPr sz="800">
              <a:latin typeface="AlphaLigueB"/>
              <a:cs typeface="AlphaLigueB"/>
            </a:endParaRPr>
          </a:p>
        </p:txBody>
      </p:sp>
      <p:sp>
        <p:nvSpPr>
          <p:cNvPr id="12" name="object 12"/>
          <p:cNvSpPr txBox="1"/>
          <p:nvPr/>
        </p:nvSpPr>
        <p:spPr>
          <a:xfrm>
            <a:off x="712317" y="1849870"/>
            <a:ext cx="1654810" cy="365125"/>
          </a:xfrm>
          <a:prstGeom prst="rect">
            <a:avLst/>
          </a:prstGeom>
        </p:spPr>
        <p:txBody>
          <a:bodyPr vert="horz" wrap="square" lIns="0" tIns="12700" rIns="0" bIns="0" rtlCol="0">
            <a:spAutoFit/>
          </a:bodyPr>
          <a:lstStyle/>
          <a:p>
            <a:pPr marL="12700">
              <a:lnSpc>
                <a:spcPts val="855"/>
              </a:lnSpc>
              <a:spcBef>
                <a:spcPts val="100"/>
              </a:spcBef>
            </a:pPr>
            <a:r>
              <a:rPr sz="800" dirty="0">
                <a:solidFill>
                  <a:srgbClr val="939598"/>
                </a:solidFill>
                <a:latin typeface="AlphaLigueB"/>
                <a:cs typeface="AlphaLigueB"/>
              </a:rPr>
              <a:t>dont</a:t>
            </a:r>
            <a:endParaRPr sz="800">
              <a:latin typeface="AlphaLigueB"/>
              <a:cs typeface="AlphaLigueB"/>
            </a:endParaRPr>
          </a:p>
          <a:p>
            <a:pPr marL="12700">
              <a:lnSpc>
                <a:spcPts val="1814"/>
              </a:lnSpc>
            </a:pPr>
            <a:r>
              <a:rPr sz="1600" dirty="0">
                <a:solidFill>
                  <a:srgbClr val="939598"/>
                </a:solidFill>
                <a:latin typeface="AlphaLigueB"/>
                <a:cs typeface="AlphaLigueB"/>
              </a:rPr>
              <a:t>150 000 </a:t>
            </a:r>
            <a:r>
              <a:rPr sz="800" dirty="0">
                <a:solidFill>
                  <a:srgbClr val="939598"/>
                </a:solidFill>
                <a:latin typeface="AlphaLigueB"/>
                <a:cs typeface="AlphaLigueB"/>
              </a:rPr>
              <a:t>en</a:t>
            </a:r>
            <a:r>
              <a:rPr sz="800" spc="-65" dirty="0">
                <a:solidFill>
                  <a:srgbClr val="939598"/>
                </a:solidFill>
                <a:latin typeface="AlphaLigueB"/>
                <a:cs typeface="AlphaLigueB"/>
              </a:rPr>
              <a:t> </a:t>
            </a:r>
            <a:r>
              <a:rPr sz="800" spc="-5" dirty="0">
                <a:solidFill>
                  <a:srgbClr val="939598"/>
                </a:solidFill>
                <a:latin typeface="AlphaLigueB"/>
                <a:cs typeface="AlphaLigueB"/>
              </a:rPr>
              <a:t>maternelle</a:t>
            </a:r>
            <a:endParaRPr sz="800">
              <a:latin typeface="AlphaLigueB"/>
              <a:cs typeface="AlphaLigueB"/>
            </a:endParaRPr>
          </a:p>
        </p:txBody>
      </p:sp>
      <p:sp>
        <p:nvSpPr>
          <p:cNvPr id="13" name="object 13"/>
          <p:cNvSpPr/>
          <p:nvPr/>
        </p:nvSpPr>
        <p:spPr>
          <a:xfrm>
            <a:off x="612000" y="3520064"/>
            <a:ext cx="1940700" cy="1940689"/>
          </a:xfrm>
          <a:prstGeom prst="rect">
            <a:avLst/>
          </a:prstGeom>
          <a:blipFill>
            <a:blip r:embed="rId2" cstate="print"/>
            <a:stretch>
              <a:fillRect/>
            </a:stretch>
          </a:blipFill>
        </p:spPr>
        <p:txBody>
          <a:bodyPr wrap="square" lIns="0" tIns="0" rIns="0" bIns="0" rtlCol="0"/>
          <a:lstStyle/>
          <a:p>
            <a:endParaRPr dirty="0"/>
          </a:p>
        </p:txBody>
      </p:sp>
      <p:sp>
        <p:nvSpPr>
          <p:cNvPr id="14" name="object 14"/>
          <p:cNvSpPr/>
          <p:nvPr/>
        </p:nvSpPr>
        <p:spPr>
          <a:xfrm>
            <a:off x="4393237" y="6073323"/>
            <a:ext cx="580192" cy="660864"/>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643743" y="7260249"/>
            <a:ext cx="4431665" cy="0"/>
          </a:xfrm>
          <a:custGeom>
            <a:avLst/>
            <a:gdLst/>
            <a:ahLst/>
            <a:cxnLst/>
            <a:rect l="l" t="t" r="r" b="b"/>
            <a:pathLst>
              <a:path w="4431665">
                <a:moveTo>
                  <a:pt x="0" y="0"/>
                </a:moveTo>
                <a:lnTo>
                  <a:pt x="4431207" y="0"/>
                </a:lnTo>
              </a:path>
            </a:pathLst>
          </a:custGeom>
          <a:ln w="12700">
            <a:solidFill>
              <a:srgbClr val="6D6E71"/>
            </a:solidFill>
            <a:prstDash val="dot"/>
          </a:ln>
        </p:spPr>
        <p:txBody>
          <a:bodyPr wrap="square" lIns="0" tIns="0" rIns="0" bIns="0" rtlCol="0"/>
          <a:lstStyle/>
          <a:p>
            <a:endParaRPr/>
          </a:p>
        </p:txBody>
      </p:sp>
      <p:sp>
        <p:nvSpPr>
          <p:cNvPr id="16" name="object 16"/>
          <p:cNvSpPr/>
          <p:nvPr/>
        </p:nvSpPr>
        <p:spPr>
          <a:xfrm>
            <a:off x="618350" y="72602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17" name="object 17"/>
          <p:cNvSpPr/>
          <p:nvPr/>
        </p:nvSpPr>
        <p:spPr>
          <a:xfrm>
            <a:off x="5087645" y="72602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18" name="object 18"/>
          <p:cNvSpPr/>
          <p:nvPr/>
        </p:nvSpPr>
        <p:spPr>
          <a:xfrm>
            <a:off x="643743" y="5962549"/>
            <a:ext cx="4431665" cy="0"/>
          </a:xfrm>
          <a:custGeom>
            <a:avLst/>
            <a:gdLst/>
            <a:ahLst/>
            <a:cxnLst/>
            <a:rect l="l" t="t" r="r" b="b"/>
            <a:pathLst>
              <a:path w="4431665">
                <a:moveTo>
                  <a:pt x="0" y="0"/>
                </a:moveTo>
                <a:lnTo>
                  <a:pt x="4431207" y="0"/>
                </a:lnTo>
              </a:path>
            </a:pathLst>
          </a:custGeom>
          <a:ln w="12700">
            <a:solidFill>
              <a:srgbClr val="6D6E71"/>
            </a:solidFill>
            <a:prstDash val="dot"/>
          </a:ln>
        </p:spPr>
        <p:txBody>
          <a:bodyPr wrap="square" lIns="0" tIns="0" rIns="0" bIns="0" rtlCol="0"/>
          <a:lstStyle/>
          <a:p>
            <a:endParaRPr/>
          </a:p>
        </p:txBody>
      </p:sp>
      <p:sp>
        <p:nvSpPr>
          <p:cNvPr id="19" name="object 19"/>
          <p:cNvSpPr/>
          <p:nvPr/>
        </p:nvSpPr>
        <p:spPr>
          <a:xfrm>
            <a:off x="618350" y="59625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20" name="object 20"/>
          <p:cNvSpPr/>
          <p:nvPr/>
        </p:nvSpPr>
        <p:spPr>
          <a:xfrm>
            <a:off x="5087645" y="59625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21" name="object 21"/>
          <p:cNvSpPr/>
          <p:nvPr/>
        </p:nvSpPr>
        <p:spPr>
          <a:xfrm>
            <a:off x="643743" y="2976349"/>
            <a:ext cx="4431665" cy="0"/>
          </a:xfrm>
          <a:custGeom>
            <a:avLst/>
            <a:gdLst/>
            <a:ahLst/>
            <a:cxnLst/>
            <a:rect l="l" t="t" r="r" b="b"/>
            <a:pathLst>
              <a:path w="4431665">
                <a:moveTo>
                  <a:pt x="0" y="0"/>
                </a:moveTo>
                <a:lnTo>
                  <a:pt x="4431207" y="0"/>
                </a:lnTo>
              </a:path>
            </a:pathLst>
          </a:custGeom>
          <a:ln w="12700">
            <a:solidFill>
              <a:srgbClr val="6D6E71"/>
            </a:solidFill>
            <a:prstDash val="dot"/>
          </a:ln>
        </p:spPr>
        <p:txBody>
          <a:bodyPr wrap="square" lIns="0" tIns="0" rIns="0" bIns="0" rtlCol="0"/>
          <a:lstStyle/>
          <a:p>
            <a:endParaRPr/>
          </a:p>
        </p:txBody>
      </p:sp>
      <p:sp>
        <p:nvSpPr>
          <p:cNvPr id="22" name="object 22"/>
          <p:cNvSpPr/>
          <p:nvPr/>
        </p:nvSpPr>
        <p:spPr>
          <a:xfrm>
            <a:off x="618350" y="29763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23" name="object 23"/>
          <p:cNvSpPr/>
          <p:nvPr/>
        </p:nvSpPr>
        <p:spPr>
          <a:xfrm>
            <a:off x="5087645" y="29763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24" name="object 24"/>
          <p:cNvSpPr/>
          <p:nvPr/>
        </p:nvSpPr>
        <p:spPr>
          <a:xfrm>
            <a:off x="4355993" y="638426"/>
            <a:ext cx="504012" cy="532176"/>
          </a:xfrm>
          <a:prstGeom prst="rect">
            <a:avLst/>
          </a:prstGeom>
          <a:blipFill>
            <a:blip r:embed="rId4" cstate="print"/>
            <a:stretch>
              <a:fillRect/>
            </a:stretch>
          </a:blipFill>
        </p:spPr>
        <p:txBody>
          <a:bodyPr wrap="square" lIns="0" tIns="0" rIns="0" bIns="0" rtlCol="0"/>
          <a:lstStyle/>
          <a:p>
            <a:endParaRPr/>
          </a:p>
        </p:txBody>
      </p:sp>
      <p:sp>
        <p:nvSpPr>
          <p:cNvPr id="25" name="object 25"/>
          <p:cNvSpPr/>
          <p:nvPr/>
        </p:nvSpPr>
        <p:spPr>
          <a:xfrm>
            <a:off x="725044" y="512744"/>
            <a:ext cx="606425" cy="657860"/>
          </a:xfrm>
          <a:custGeom>
            <a:avLst/>
            <a:gdLst/>
            <a:ahLst/>
            <a:cxnLst/>
            <a:rect l="l" t="t" r="r" b="b"/>
            <a:pathLst>
              <a:path w="606425" h="657860">
                <a:moveTo>
                  <a:pt x="128330" y="429260"/>
                </a:moveTo>
                <a:lnTo>
                  <a:pt x="114858" y="429260"/>
                </a:lnTo>
                <a:lnTo>
                  <a:pt x="70167" y="438150"/>
                </a:lnTo>
                <a:lnTo>
                  <a:pt x="33656" y="462280"/>
                </a:lnTo>
                <a:lnTo>
                  <a:pt x="9025" y="499110"/>
                </a:lnTo>
                <a:lnTo>
                  <a:pt x="0" y="543560"/>
                </a:lnTo>
                <a:lnTo>
                  <a:pt x="9054" y="588010"/>
                </a:lnTo>
                <a:lnTo>
                  <a:pt x="33697" y="624840"/>
                </a:lnTo>
                <a:lnTo>
                  <a:pt x="70206" y="648970"/>
                </a:lnTo>
                <a:lnTo>
                  <a:pt x="114858" y="657860"/>
                </a:lnTo>
                <a:lnTo>
                  <a:pt x="159553" y="648970"/>
                </a:lnTo>
                <a:lnTo>
                  <a:pt x="192235" y="627380"/>
                </a:lnTo>
                <a:lnTo>
                  <a:pt x="114858" y="627380"/>
                </a:lnTo>
                <a:lnTo>
                  <a:pt x="114858" y="617220"/>
                </a:lnTo>
                <a:lnTo>
                  <a:pt x="86466" y="610870"/>
                </a:lnTo>
                <a:lnTo>
                  <a:pt x="63255" y="595630"/>
                </a:lnTo>
                <a:lnTo>
                  <a:pt x="47593" y="571500"/>
                </a:lnTo>
                <a:lnTo>
                  <a:pt x="41846" y="543560"/>
                </a:lnTo>
                <a:lnTo>
                  <a:pt x="47578" y="515620"/>
                </a:lnTo>
                <a:lnTo>
                  <a:pt x="63233" y="491490"/>
                </a:lnTo>
                <a:lnTo>
                  <a:pt x="86441" y="476250"/>
                </a:lnTo>
                <a:lnTo>
                  <a:pt x="114833" y="471170"/>
                </a:lnTo>
                <a:lnTo>
                  <a:pt x="203690" y="471170"/>
                </a:lnTo>
                <a:lnTo>
                  <a:pt x="197691" y="463550"/>
                </a:lnTo>
                <a:lnTo>
                  <a:pt x="188764" y="455930"/>
                </a:lnTo>
                <a:lnTo>
                  <a:pt x="178993" y="448310"/>
                </a:lnTo>
                <a:lnTo>
                  <a:pt x="183333" y="440690"/>
                </a:lnTo>
                <a:lnTo>
                  <a:pt x="165658" y="440690"/>
                </a:lnTo>
                <a:lnTo>
                  <a:pt x="153822" y="435610"/>
                </a:lnTo>
                <a:lnTo>
                  <a:pt x="141349" y="431800"/>
                </a:lnTo>
                <a:lnTo>
                  <a:pt x="128330" y="429260"/>
                </a:lnTo>
                <a:close/>
              </a:path>
              <a:path w="606425" h="657860">
                <a:moveTo>
                  <a:pt x="444403" y="400050"/>
                </a:moveTo>
                <a:lnTo>
                  <a:pt x="428040" y="400050"/>
                </a:lnTo>
                <a:lnTo>
                  <a:pt x="442760" y="439420"/>
                </a:lnTo>
                <a:lnTo>
                  <a:pt x="415730" y="457200"/>
                </a:lnTo>
                <a:lnTo>
                  <a:pt x="394641" y="481330"/>
                </a:lnTo>
                <a:lnTo>
                  <a:pt x="380936" y="510540"/>
                </a:lnTo>
                <a:lnTo>
                  <a:pt x="376059" y="543560"/>
                </a:lnTo>
                <a:lnTo>
                  <a:pt x="385114" y="588010"/>
                </a:lnTo>
                <a:lnTo>
                  <a:pt x="409757" y="624840"/>
                </a:lnTo>
                <a:lnTo>
                  <a:pt x="446266" y="648970"/>
                </a:lnTo>
                <a:lnTo>
                  <a:pt x="490918" y="657860"/>
                </a:lnTo>
                <a:lnTo>
                  <a:pt x="535613" y="648970"/>
                </a:lnTo>
                <a:lnTo>
                  <a:pt x="572139" y="624840"/>
                </a:lnTo>
                <a:lnTo>
                  <a:pt x="578086" y="615950"/>
                </a:lnTo>
                <a:lnTo>
                  <a:pt x="490943" y="615950"/>
                </a:lnTo>
                <a:lnTo>
                  <a:pt x="462532" y="610870"/>
                </a:lnTo>
                <a:lnTo>
                  <a:pt x="439305" y="595630"/>
                </a:lnTo>
                <a:lnTo>
                  <a:pt x="423631" y="571500"/>
                </a:lnTo>
                <a:lnTo>
                  <a:pt x="417880" y="543560"/>
                </a:lnTo>
                <a:lnTo>
                  <a:pt x="420839" y="523240"/>
                </a:lnTo>
                <a:lnTo>
                  <a:pt x="429148" y="504190"/>
                </a:lnTo>
                <a:lnTo>
                  <a:pt x="441958" y="488950"/>
                </a:lnTo>
                <a:lnTo>
                  <a:pt x="458419" y="477520"/>
                </a:lnTo>
                <a:lnTo>
                  <a:pt x="472008" y="477520"/>
                </a:lnTo>
                <a:lnTo>
                  <a:pt x="470560" y="473710"/>
                </a:lnTo>
                <a:lnTo>
                  <a:pt x="476999" y="471170"/>
                </a:lnTo>
                <a:lnTo>
                  <a:pt x="483831" y="469900"/>
                </a:lnTo>
                <a:lnTo>
                  <a:pt x="577200" y="469900"/>
                </a:lnTo>
                <a:lnTo>
                  <a:pt x="572101" y="462280"/>
                </a:lnTo>
                <a:lnTo>
                  <a:pt x="535584" y="438150"/>
                </a:lnTo>
                <a:lnTo>
                  <a:pt x="516442" y="434340"/>
                </a:lnTo>
                <a:lnTo>
                  <a:pt x="457161" y="434340"/>
                </a:lnTo>
                <a:lnTo>
                  <a:pt x="444403" y="400050"/>
                </a:lnTo>
                <a:close/>
              </a:path>
              <a:path w="606425" h="657860">
                <a:moveTo>
                  <a:pt x="228063" y="389890"/>
                </a:moveTo>
                <a:lnTo>
                  <a:pt x="212267" y="389890"/>
                </a:lnTo>
                <a:lnTo>
                  <a:pt x="232206" y="464820"/>
                </a:lnTo>
                <a:lnTo>
                  <a:pt x="226740" y="471170"/>
                </a:lnTo>
                <a:lnTo>
                  <a:pt x="222105" y="476250"/>
                </a:lnTo>
                <a:lnTo>
                  <a:pt x="218235" y="481330"/>
                </a:lnTo>
                <a:lnTo>
                  <a:pt x="215061" y="485140"/>
                </a:lnTo>
                <a:lnTo>
                  <a:pt x="158115" y="485140"/>
                </a:lnTo>
                <a:lnTo>
                  <a:pt x="170382" y="496570"/>
                </a:lnTo>
                <a:lnTo>
                  <a:pt x="179776" y="510540"/>
                </a:lnTo>
                <a:lnTo>
                  <a:pt x="185791" y="525780"/>
                </a:lnTo>
                <a:lnTo>
                  <a:pt x="187921" y="543560"/>
                </a:lnTo>
                <a:lnTo>
                  <a:pt x="186519" y="557530"/>
                </a:lnTo>
                <a:lnTo>
                  <a:pt x="166535" y="595630"/>
                </a:lnTo>
                <a:lnTo>
                  <a:pt x="129246" y="614680"/>
                </a:lnTo>
                <a:lnTo>
                  <a:pt x="114884" y="617220"/>
                </a:lnTo>
                <a:lnTo>
                  <a:pt x="114858" y="627380"/>
                </a:lnTo>
                <a:lnTo>
                  <a:pt x="192235" y="627380"/>
                </a:lnTo>
                <a:lnTo>
                  <a:pt x="196080" y="624840"/>
                </a:lnTo>
                <a:lnTo>
                  <a:pt x="220716" y="588010"/>
                </a:lnTo>
                <a:lnTo>
                  <a:pt x="229743" y="543560"/>
                </a:lnTo>
                <a:lnTo>
                  <a:pt x="229717" y="542290"/>
                </a:lnTo>
                <a:lnTo>
                  <a:pt x="287516" y="542290"/>
                </a:lnTo>
                <a:lnTo>
                  <a:pt x="284657" y="534670"/>
                </a:lnTo>
                <a:lnTo>
                  <a:pt x="299920" y="520700"/>
                </a:lnTo>
                <a:lnTo>
                  <a:pt x="277393" y="520700"/>
                </a:lnTo>
                <a:lnTo>
                  <a:pt x="272643" y="511810"/>
                </a:lnTo>
                <a:lnTo>
                  <a:pt x="268249" y="505460"/>
                </a:lnTo>
                <a:lnTo>
                  <a:pt x="266534" y="502920"/>
                </a:lnTo>
                <a:lnTo>
                  <a:pt x="268020" y="501650"/>
                </a:lnTo>
                <a:lnTo>
                  <a:pt x="271513" y="497840"/>
                </a:lnTo>
                <a:lnTo>
                  <a:pt x="378811" y="497840"/>
                </a:lnTo>
                <a:lnTo>
                  <a:pt x="375233" y="491490"/>
                </a:lnTo>
                <a:lnTo>
                  <a:pt x="369290" y="482600"/>
                </a:lnTo>
                <a:lnTo>
                  <a:pt x="362328" y="474980"/>
                </a:lnTo>
                <a:lnTo>
                  <a:pt x="354977" y="468630"/>
                </a:lnTo>
                <a:lnTo>
                  <a:pt x="364448" y="459740"/>
                </a:lnTo>
                <a:lnTo>
                  <a:pt x="342557" y="459740"/>
                </a:lnTo>
                <a:lnTo>
                  <a:pt x="340220" y="457200"/>
                </a:lnTo>
                <a:lnTo>
                  <a:pt x="338239" y="455930"/>
                </a:lnTo>
                <a:lnTo>
                  <a:pt x="336753" y="455930"/>
                </a:lnTo>
                <a:lnTo>
                  <a:pt x="338097" y="452120"/>
                </a:lnTo>
                <a:lnTo>
                  <a:pt x="244640" y="452120"/>
                </a:lnTo>
                <a:lnTo>
                  <a:pt x="228063" y="389890"/>
                </a:lnTo>
                <a:close/>
              </a:path>
              <a:path w="606425" h="657860">
                <a:moveTo>
                  <a:pt x="577200" y="469900"/>
                </a:moveTo>
                <a:lnTo>
                  <a:pt x="490893" y="469900"/>
                </a:lnTo>
                <a:lnTo>
                  <a:pt x="519315" y="476250"/>
                </a:lnTo>
                <a:lnTo>
                  <a:pt x="542544" y="491490"/>
                </a:lnTo>
                <a:lnTo>
                  <a:pt x="558219" y="515620"/>
                </a:lnTo>
                <a:lnTo>
                  <a:pt x="563981" y="543560"/>
                </a:lnTo>
                <a:lnTo>
                  <a:pt x="558234" y="571500"/>
                </a:lnTo>
                <a:lnTo>
                  <a:pt x="542569" y="595630"/>
                </a:lnTo>
                <a:lnTo>
                  <a:pt x="519351" y="610870"/>
                </a:lnTo>
                <a:lnTo>
                  <a:pt x="490943" y="615950"/>
                </a:lnTo>
                <a:lnTo>
                  <a:pt x="578086" y="615950"/>
                </a:lnTo>
                <a:lnTo>
                  <a:pt x="596776" y="588010"/>
                </a:lnTo>
                <a:lnTo>
                  <a:pt x="605802" y="543560"/>
                </a:lnTo>
                <a:lnTo>
                  <a:pt x="596747" y="499110"/>
                </a:lnTo>
                <a:lnTo>
                  <a:pt x="577200" y="469900"/>
                </a:lnTo>
                <a:close/>
              </a:path>
              <a:path w="606425" h="657860">
                <a:moveTo>
                  <a:pt x="203690" y="471170"/>
                </a:moveTo>
                <a:lnTo>
                  <a:pt x="122734" y="471170"/>
                </a:lnTo>
                <a:lnTo>
                  <a:pt x="137755" y="473710"/>
                </a:lnTo>
                <a:lnTo>
                  <a:pt x="144792" y="477520"/>
                </a:lnTo>
                <a:lnTo>
                  <a:pt x="117995" y="523240"/>
                </a:lnTo>
                <a:lnTo>
                  <a:pt x="115887" y="523240"/>
                </a:lnTo>
                <a:lnTo>
                  <a:pt x="107488" y="525780"/>
                </a:lnTo>
                <a:lnTo>
                  <a:pt x="100625" y="529590"/>
                </a:lnTo>
                <a:lnTo>
                  <a:pt x="95995" y="537210"/>
                </a:lnTo>
                <a:lnTo>
                  <a:pt x="94297" y="544830"/>
                </a:lnTo>
                <a:lnTo>
                  <a:pt x="95995" y="553720"/>
                </a:lnTo>
                <a:lnTo>
                  <a:pt x="100625" y="560070"/>
                </a:lnTo>
                <a:lnTo>
                  <a:pt x="107488" y="565150"/>
                </a:lnTo>
                <a:lnTo>
                  <a:pt x="115887" y="566420"/>
                </a:lnTo>
                <a:lnTo>
                  <a:pt x="124301" y="565150"/>
                </a:lnTo>
                <a:lnTo>
                  <a:pt x="131171" y="560070"/>
                </a:lnTo>
                <a:lnTo>
                  <a:pt x="135804" y="553720"/>
                </a:lnTo>
                <a:lnTo>
                  <a:pt x="137502" y="544830"/>
                </a:lnTo>
                <a:lnTo>
                  <a:pt x="137502" y="539750"/>
                </a:lnTo>
                <a:lnTo>
                  <a:pt x="135343" y="534670"/>
                </a:lnTo>
                <a:lnTo>
                  <a:pt x="131800" y="530860"/>
                </a:lnTo>
                <a:lnTo>
                  <a:pt x="158115" y="485140"/>
                </a:lnTo>
                <a:lnTo>
                  <a:pt x="215061" y="485140"/>
                </a:lnTo>
                <a:lnTo>
                  <a:pt x="213995" y="483870"/>
                </a:lnTo>
                <a:lnTo>
                  <a:pt x="212674" y="483870"/>
                </a:lnTo>
                <a:lnTo>
                  <a:pt x="205689" y="473710"/>
                </a:lnTo>
                <a:lnTo>
                  <a:pt x="203690" y="471170"/>
                </a:lnTo>
                <a:close/>
              </a:path>
              <a:path w="606425" h="657860">
                <a:moveTo>
                  <a:pt x="287516" y="542290"/>
                </a:moveTo>
                <a:lnTo>
                  <a:pt x="229743" y="542290"/>
                </a:lnTo>
                <a:lnTo>
                  <a:pt x="293179" y="566420"/>
                </a:lnTo>
                <a:lnTo>
                  <a:pt x="292515" y="558800"/>
                </a:lnTo>
                <a:lnTo>
                  <a:pt x="290699" y="551180"/>
                </a:lnTo>
                <a:lnTo>
                  <a:pt x="287993" y="543560"/>
                </a:lnTo>
                <a:lnTo>
                  <a:pt x="287516" y="542290"/>
                </a:lnTo>
                <a:close/>
              </a:path>
              <a:path w="606425" h="657860">
                <a:moveTo>
                  <a:pt x="472008" y="477520"/>
                </a:moveTo>
                <a:lnTo>
                  <a:pt x="458419" y="477520"/>
                </a:lnTo>
                <a:lnTo>
                  <a:pt x="477266" y="528320"/>
                </a:lnTo>
                <a:lnTo>
                  <a:pt x="472401" y="532130"/>
                </a:lnTo>
                <a:lnTo>
                  <a:pt x="469328" y="538480"/>
                </a:lnTo>
                <a:lnTo>
                  <a:pt x="469328" y="544830"/>
                </a:lnTo>
                <a:lnTo>
                  <a:pt x="471027" y="553720"/>
                </a:lnTo>
                <a:lnTo>
                  <a:pt x="475659" y="560070"/>
                </a:lnTo>
                <a:lnTo>
                  <a:pt x="482530" y="565150"/>
                </a:lnTo>
                <a:lnTo>
                  <a:pt x="490943" y="566420"/>
                </a:lnTo>
                <a:lnTo>
                  <a:pt x="499353" y="565150"/>
                </a:lnTo>
                <a:lnTo>
                  <a:pt x="506215" y="560070"/>
                </a:lnTo>
                <a:lnTo>
                  <a:pt x="510839" y="553720"/>
                </a:lnTo>
                <a:lnTo>
                  <a:pt x="512533" y="544830"/>
                </a:lnTo>
                <a:lnTo>
                  <a:pt x="510835" y="537210"/>
                </a:lnTo>
                <a:lnTo>
                  <a:pt x="506202" y="529590"/>
                </a:lnTo>
                <a:lnTo>
                  <a:pt x="499332" y="525780"/>
                </a:lnTo>
                <a:lnTo>
                  <a:pt x="490918" y="523240"/>
                </a:lnTo>
                <a:lnTo>
                  <a:pt x="489381" y="523240"/>
                </a:lnTo>
                <a:lnTo>
                  <a:pt x="472008" y="477520"/>
                </a:lnTo>
                <a:close/>
              </a:path>
              <a:path w="606425" h="657860">
                <a:moveTo>
                  <a:pt x="229743" y="542290"/>
                </a:moveTo>
                <a:close/>
              </a:path>
              <a:path w="606425" h="657860">
                <a:moveTo>
                  <a:pt x="378811" y="497840"/>
                </a:moveTo>
                <a:lnTo>
                  <a:pt x="301917" y="497840"/>
                </a:lnTo>
                <a:lnTo>
                  <a:pt x="277393" y="520700"/>
                </a:lnTo>
                <a:lnTo>
                  <a:pt x="299920" y="520700"/>
                </a:lnTo>
                <a:lnTo>
                  <a:pt x="323507" y="499110"/>
                </a:lnTo>
                <a:lnTo>
                  <a:pt x="379526" y="499110"/>
                </a:lnTo>
                <a:lnTo>
                  <a:pt x="378811" y="497840"/>
                </a:lnTo>
                <a:close/>
              </a:path>
              <a:path w="606425" h="657860">
                <a:moveTo>
                  <a:pt x="212928" y="482600"/>
                </a:moveTo>
                <a:lnTo>
                  <a:pt x="212674" y="483870"/>
                </a:lnTo>
                <a:lnTo>
                  <a:pt x="213995" y="483870"/>
                </a:lnTo>
                <a:lnTo>
                  <a:pt x="212928" y="482600"/>
                </a:lnTo>
                <a:close/>
              </a:path>
              <a:path w="606425" h="657860">
                <a:moveTo>
                  <a:pt x="436370" y="378460"/>
                </a:moveTo>
                <a:lnTo>
                  <a:pt x="419849" y="378460"/>
                </a:lnTo>
                <a:lnTo>
                  <a:pt x="422160" y="384810"/>
                </a:lnTo>
                <a:lnTo>
                  <a:pt x="342557" y="459740"/>
                </a:lnTo>
                <a:lnTo>
                  <a:pt x="364448" y="459740"/>
                </a:lnTo>
                <a:lnTo>
                  <a:pt x="428040" y="400050"/>
                </a:lnTo>
                <a:lnTo>
                  <a:pt x="444403" y="400050"/>
                </a:lnTo>
                <a:lnTo>
                  <a:pt x="436370" y="378460"/>
                </a:lnTo>
                <a:close/>
              </a:path>
              <a:path w="606425" h="657860">
                <a:moveTo>
                  <a:pt x="358724" y="378460"/>
                </a:moveTo>
                <a:lnTo>
                  <a:pt x="244513" y="378460"/>
                </a:lnTo>
                <a:lnTo>
                  <a:pt x="263766" y="389890"/>
                </a:lnTo>
                <a:lnTo>
                  <a:pt x="274027" y="400050"/>
                </a:lnTo>
                <a:lnTo>
                  <a:pt x="256425" y="439420"/>
                </a:lnTo>
                <a:lnTo>
                  <a:pt x="251383" y="444500"/>
                </a:lnTo>
                <a:lnTo>
                  <a:pt x="246849" y="449580"/>
                </a:lnTo>
                <a:lnTo>
                  <a:pt x="244640" y="452120"/>
                </a:lnTo>
                <a:lnTo>
                  <a:pt x="338097" y="452120"/>
                </a:lnTo>
                <a:lnTo>
                  <a:pt x="343475" y="436880"/>
                </a:lnTo>
                <a:lnTo>
                  <a:pt x="349738" y="416560"/>
                </a:lnTo>
                <a:lnTo>
                  <a:pt x="355001" y="396240"/>
                </a:lnTo>
                <a:lnTo>
                  <a:pt x="358724" y="378460"/>
                </a:lnTo>
                <a:close/>
              </a:path>
              <a:path w="606425" h="657860">
                <a:moveTo>
                  <a:pt x="227811" y="121920"/>
                </a:moveTo>
                <a:lnTo>
                  <a:pt x="215290" y="121920"/>
                </a:lnTo>
                <a:lnTo>
                  <a:pt x="220865" y="130810"/>
                </a:lnTo>
                <a:lnTo>
                  <a:pt x="227731" y="138430"/>
                </a:lnTo>
                <a:lnTo>
                  <a:pt x="235734" y="143510"/>
                </a:lnTo>
                <a:lnTo>
                  <a:pt x="244716" y="148590"/>
                </a:lnTo>
                <a:lnTo>
                  <a:pt x="236455" y="149860"/>
                </a:lnTo>
                <a:lnTo>
                  <a:pt x="222156" y="154940"/>
                </a:lnTo>
                <a:lnTo>
                  <a:pt x="205973" y="166370"/>
                </a:lnTo>
                <a:lnTo>
                  <a:pt x="192062" y="190500"/>
                </a:lnTo>
                <a:lnTo>
                  <a:pt x="178374" y="220980"/>
                </a:lnTo>
                <a:lnTo>
                  <a:pt x="164641" y="247650"/>
                </a:lnTo>
                <a:lnTo>
                  <a:pt x="154705" y="271780"/>
                </a:lnTo>
                <a:lnTo>
                  <a:pt x="152412" y="294640"/>
                </a:lnTo>
                <a:lnTo>
                  <a:pt x="152133" y="302260"/>
                </a:lnTo>
                <a:lnTo>
                  <a:pt x="153911" y="308610"/>
                </a:lnTo>
                <a:lnTo>
                  <a:pt x="156705" y="313690"/>
                </a:lnTo>
                <a:lnTo>
                  <a:pt x="156933" y="314960"/>
                </a:lnTo>
                <a:lnTo>
                  <a:pt x="157213" y="314960"/>
                </a:lnTo>
                <a:lnTo>
                  <a:pt x="162722" y="322580"/>
                </a:lnTo>
                <a:lnTo>
                  <a:pt x="168463" y="327660"/>
                </a:lnTo>
                <a:lnTo>
                  <a:pt x="173974" y="332740"/>
                </a:lnTo>
                <a:lnTo>
                  <a:pt x="178422" y="335280"/>
                </a:lnTo>
                <a:lnTo>
                  <a:pt x="180200" y="337820"/>
                </a:lnTo>
                <a:lnTo>
                  <a:pt x="181203" y="337820"/>
                </a:lnTo>
                <a:lnTo>
                  <a:pt x="207327" y="354330"/>
                </a:lnTo>
                <a:lnTo>
                  <a:pt x="207327" y="368300"/>
                </a:lnTo>
                <a:lnTo>
                  <a:pt x="165658" y="440690"/>
                </a:lnTo>
                <a:lnTo>
                  <a:pt x="183333" y="440690"/>
                </a:lnTo>
                <a:lnTo>
                  <a:pt x="212267" y="389890"/>
                </a:lnTo>
                <a:lnTo>
                  <a:pt x="228063" y="389890"/>
                </a:lnTo>
                <a:lnTo>
                  <a:pt x="225018" y="378460"/>
                </a:lnTo>
                <a:lnTo>
                  <a:pt x="436370" y="378460"/>
                </a:lnTo>
                <a:lnTo>
                  <a:pt x="430700" y="363220"/>
                </a:lnTo>
                <a:lnTo>
                  <a:pt x="360349" y="363220"/>
                </a:lnTo>
                <a:lnTo>
                  <a:pt x="360578" y="356870"/>
                </a:lnTo>
                <a:lnTo>
                  <a:pt x="333606" y="313690"/>
                </a:lnTo>
                <a:lnTo>
                  <a:pt x="276136" y="293370"/>
                </a:lnTo>
                <a:lnTo>
                  <a:pt x="277571" y="289560"/>
                </a:lnTo>
                <a:lnTo>
                  <a:pt x="278879" y="285750"/>
                </a:lnTo>
                <a:lnTo>
                  <a:pt x="279984" y="281940"/>
                </a:lnTo>
                <a:lnTo>
                  <a:pt x="303300" y="281940"/>
                </a:lnTo>
                <a:lnTo>
                  <a:pt x="294436" y="278130"/>
                </a:lnTo>
                <a:lnTo>
                  <a:pt x="290258" y="276860"/>
                </a:lnTo>
                <a:lnTo>
                  <a:pt x="286308" y="274320"/>
                </a:lnTo>
                <a:lnTo>
                  <a:pt x="254594" y="237490"/>
                </a:lnTo>
                <a:lnTo>
                  <a:pt x="247713" y="224790"/>
                </a:lnTo>
                <a:lnTo>
                  <a:pt x="283273" y="209550"/>
                </a:lnTo>
                <a:lnTo>
                  <a:pt x="285991" y="208280"/>
                </a:lnTo>
                <a:lnTo>
                  <a:pt x="297353" y="208280"/>
                </a:lnTo>
                <a:lnTo>
                  <a:pt x="291744" y="196850"/>
                </a:lnTo>
                <a:lnTo>
                  <a:pt x="290147" y="190500"/>
                </a:lnTo>
                <a:lnTo>
                  <a:pt x="287774" y="181610"/>
                </a:lnTo>
                <a:lnTo>
                  <a:pt x="284502" y="173990"/>
                </a:lnTo>
                <a:lnTo>
                  <a:pt x="280212" y="166370"/>
                </a:lnTo>
                <a:lnTo>
                  <a:pt x="278015" y="161290"/>
                </a:lnTo>
                <a:lnTo>
                  <a:pt x="274548" y="157480"/>
                </a:lnTo>
                <a:lnTo>
                  <a:pt x="270332" y="153670"/>
                </a:lnTo>
                <a:lnTo>
                  <a:pt x="293791" y="148590"/>
                </a:lnTo>
                <a:lnTo>
                  <a:pt x="301448" y="143510"/>
                </a:lnTo>
                <a:lnTo>
                  <a:pt x="269227" y="143510"/>
                </a:lnTo>
                <a:lnTo>
                  <a:pt x="255234" y="142240"/>
                </a:lnTo>
                <a:lnTo>
                  <a:pt x="242720" y="135890"/>
                </a:lnTo>
                <a:lnTo>
                  <a:pt x="232224" y="128270"/>
                </a:lnTo>
                <a:lnTo>
                  <a:pt x="227811" y="121920"/>
                </a:lnTo>
                <a:close/>
              </a:path>
              <a:path w="606425" h="657860">
                <a:moveTo>
                  <a:pt x="490918" y="429260"/>
                </a:moveTo>
                <a:lnTo>
                  <a:pt x="482173" y="429260"/>
                </a:lnTo>
                <a:lnTo>
                  <a:pt x="465288" y="431800"/>
                </a:lnTo>
                <a:lnTo>
                  <a:pt x="457161" y="434340"/>
                </a:lnTo>
                <a:lnTo>
                  <a:pt x="516442" y="434340"/>
                </a:lnTo>
                <a:lnTo>
                  <a:pt x="490918" y="429260"/>
                </a:lnTo>
                <a:close/>
              </a:path>
              <a:path w="606425" h="657860">
                <a:moveTo>
                  <a:pt x="417942" y="328930"/>
                </a:moveTo>
                <a:lnTo>
                  <a:pt x="401472" y="328930"/>
                </a:lnTo>
                <a:lnTo>
                  <a:pt x="414058" y="363220"/>
                </a:lnTo>
                <a:lnTo>
                  <a:pt x="430700" y="363220"/>
                </a:lnTo>
                <a:lnTo>
                  <a:pt x="417942" y="328930"/>
                </a:lnTo>
                <a:close/>
              </a:path>
              <a:path w="606425" h="657860">
                <a:moveTo>
                  <a:pt x="414446" y="307340"/>
                </a:moveTo>
                <a:lnTo>
                  <a:pt x="388708" y="307340"/>
                </a:lnTo>
                <a:lnTo>
                  <a:pt x="395947" y="330200"/>
                </a:lnTo>
                <a:lnTo>
                  <a:pt x="401294" y="328930"/>
                </a:lnTo>
                <a:lnTo>
                  <a:pt x="417942" y="328930"/>
                </a:lnTo>
                <a:lnTo>
                  <a:pt x="416052" y="323850"/>
                </a:lnTo>
                <a:lnTo>
                  <a:pt x="415823" y="323850"/>
                </a:lnTo>
                <a:lnTo>
                  <a:pt x="419341" y="322580"/>
                </a:lnTo>
                <a:lnTo>
                  <a:pt x="414446" y="307340"/>
                </a:lnTo>
                <a:close/>
              </a:path>
              <a:path w="606425" h="657860">
                <a:moveTo>
                  <a:pt x="303300" y="281940"/>
                </a:moveTo>
                <a:lnTo>
                  <a:pt x="279984" y="281940"/>
                </a:lnTo>
                <a:lnTo>
                  <a:pt x="283349" y="284480"/>
                </a:lnTo>
                <a:lnTo>
                  <a:pt x="286842" y="287020"/>
                </a:lnTo>
                <a:lnTo>
                  <a:pt x="290487" y="288290"/>
                </a:lnTo>
                <a:lnTo>
                  <a:pt x="314496" y="297180"/>
                </a:lnTo>
                <a:lnTo>
                  <a:pt x="337280" y="304800"/>
                </a:lnTo>
                <a:lnTo>
                  <a:pt x="354348" y="311150"/>
                </a:lnTo>
                <a:lnTo>
                  <a:pt x="361213" y="312420"/>
                </a:lnTo>
                <a:lnTo>
                  <a:pt x="364020" y="313690"/>
                </a:lnTo>
                <a:lnTo>
                  <a:pt x="376821" y="313690"/>
                </a:lnTo>
                <a:lnTo>
                  <a:pt x="383425" y="311150"/>
                </a:lnTo>
                <a:lnTo>
                  <a:pt x="388708" y="307340"/>
                </a:lnTo>
                <a:lnTo>
                  <a:pt x="414446" y="307340"/>
                </a:lnTo>
                <a:lnTo>
                  <a:pt x="413222" y="303530"/>
                </a:lnTo>
                <a:lnTo>
                  <a:pt x="365963" y="303530"/>
                </a:lnTo>
                <a:lnTo>
                  <a:pt x="340510" y="295910"/>
                </a:lnTo>
                <a:lnTo>
                  <a:pt x="318074" y="288290"/>
                </a:lnTo>
                <a:lnTo>
                  <a:pt x="303300" y="281940"/>
                </a:lnTo>
                <a:close/>
              </a:path>
              <a:path w="606425" h="657860">
                <a:moveTo>
                  <a:pt x="297353" y="208280"/>
                </a:moveTo>
                <a:lnTo>
                  <a:pt x="285991" y="208280"/>
                </a:lnTo>
                <a:lnTo>
                  <a:pt x="291917" y="219710"/>
                </a:lnTo>
                <a:lnTo>
                  <a:pt x="298084" y="229870"/>
                </a:lnTo>
                <a:lnTo>
                  <a:pt x="304247" y="236220"/>
                </a:lnTo>
                <a:lnTo>
                  <a:pt x="310159" y="241300"/>
                </a:lnTo>
                <a:lnTo>
                  <a:pt x="331907" y="248920"/>
                </a:lnTo>
                <a:lnTo>
                  <a:pt x="353020" y="256540"/>
                </a:lnTo>
                <a:lnTo>
                  <a:pt x="369054" y="261620"/>
                </a:lnTo>
                <a:lnTo>
                  <a:pt x="375564" y="264160"/>
                </a:lnTo>
                <a:lnTo>
                  <a:pt x="384251" y="266700"/>
                </a:lnTo>
                <a:lnTo>
                  <a:pt x="389940" y="274320"/>
                </a:lnTo>
                <a:lnTo>
                  <a:pt x="390232" y="283210"/>
                </a:lnTo>
                <a:lnTo>
                  <a:pt x="390067" y="283210"/>
                </a:lnTo>
                <a:lnTo>
                  <a:pt x="386892" y="287020"/>
                </a:lnTo>
                <a:lnTo>
                  <a:pt x="385483" y="292100"/>
                </a:lnTo>
                <a:lnTo>
                  <a:pt x="385737" y="295910"/>
                </a:lnTo>
                <a:lnTo>
                  <a:pt x="381965" y="300990"/>
                </a:lnTo>
                <a:lnTo>
                  <a:pt x="376135" y="303530"/>
                </a:lnTo>
                <a:lnTo>
                  <a:pt x="413222" y="303530"/>
                </a:lnTo>
                <a:lnTo>
                  <a:pt x="412407" y="300990"/>
                </a:lnTo>
                <a:lnTo>
                  <a:pt x="451256" y="300990"/>
                </a:lnTo>
                <a:lnTo>
                  <a:pt x="452767" y="279400"/>
                </a:lnTo>
                <a:lnTo>
                  <a:pt x="420264" y="276860"/>
                </a:lnTo>
                <a:lnTo>
                  <a:pt x="399732" y="276860"/>
                </a:lnTo>
                <a:lnTo>
                  <a:pt x="396966" y="269240"/>
                </a:lnTo>
                <a:lnTo>
                  <a:pt x="356131" y="246380"/>
                </a:lnTo>
                <a:lnTo>
                  <a:pt x="335333" y="240030"/>
                </a:lnTo>
                <a:lnTo>
                  <a:pt x="314083" y="231140"/>
                </a:lnTo>
                <a:lnTo>
                  <a:pt x="309659" y="227330"/>
                </a:lnTo>
                <a:lnTo>
                  <a:pt x="304118" y="219710"/>
                </a:lnTo>
                <a:lnTo>
                  <a:pt x="297976" y="209550"/>
                </a:lnTo>
                <a:lnTo>
                  <a:pt x="297353" y="208280"/>
                </a:lnTo>
                <a:close/>
              </a:path>
              <a:path w="606425" h="657860">
                <a:moveTo>
                  <a:pt x="451256" y="300990"/>
                </a:moveTo>
                <a:lnTo>
                  <a:pt x="412407" y="300990"/>
                </a:lnTo>
                <a:lnTo>
                  <a:pt x="451078" y="303530"/>
                </a:lnTo>
                <a:lnTo>
                  <a:pt x="451256" y="300990"/>
                </a:lnTo>
                <a:close/>
              </a:path>
              <a:path w="606425" h="657860">
                <a:moveTo>
                  <a:pt x="404012" y="275590"/>
                </a:moveTo>
                <a:lnTo>
                  <a:pt x="401802" y="275590"/>
                </a:lnTo>
                <a:lnTo>
                  <a:pt x="399732" y="276860"/>
                </a:lnTo>
                <a:lnTo>
                  <a:pt x="420264" y="276860"/>
                </a:lnTo>
                <a:lnTo>
                  <a:pt x="404012" y="275590"/>
                </a:lnTo>
                <a:close/>
              </a:path>
              <a:path w="606425" h="657860">
                <a:moveTo>
                  <a:pt x="290283" y="113030"/>
                </a:moveTo>
                <a:lnTo>
                  <a:pt x="281787" y="118110"/>
                </a:lnTo>
                <a:lnTo>
                  <a:pt x="286639" y="125730"/>
                </a:lnTo>
                <a:lnTo>
                  <a:pt x="295808" y="129540"/>
                </a:lnTo>
                <a:lnTo>
                  <a:pt x="302907" y="130810"/>
                </a:lnTo>
                <a:lnTo>
                  <a:pt x="295669" y="135890"/>
                </a:lnTo>
                <a:lnTo>
                  <a:pt x="287534" y="140970"/>
                </a:lnTo>
                <a:lnTo>
                  <a:pt x="269227" y="143510"/>
                </a:lnTo>
                <a:lnTo>
                  <a:pt x="301448" y="143510"/>
                </a:lnTo>
                <a:lnTo>
                  <a:pt x="312934" y="135890"/>
                </a:lnTo>
                <a:lnTo>
                  <a:pt x="322390" y="121920"/>
                </a:lnTo>
                <a:lnTo>
                  <a:pt x="310819" y="121920"/>
                </a:lnTo>
                <a:lnTo>
                  <a:pt x="304838" y="120650"/>
                </a:lnTo>
                <a:lnTo>
                  <a:pt x="294182" y="118110"/>
                </a:lnTo>
                <a:lnTo>
                  <a:pt x="290283" y="113030"/>
                </a:lnTo>
                <a:close/>
              </a:path>
              <a:path w="606425" h="657860">
                <a:moveTo>
                  <a:pt x="219285" y="11430"/>
                </a:moveTo>
                <a:lnTo>
                  <a:pt x="201968" y="11430"/>
                </a:lnTo>
                <a:lnTo>
                  <a:pt x="223558" y="34290"/>
                </a:lnTo>
                <a:lnTo>
                  <a:pt x="202154" y="41910"/>
                </a:lnTo>
                <a:lnTo>
                  <a:pt x="190203" y="50800"/>
                </a:lnTo>
                <a:lnTo>
                  <a:pt x="183369" y="63500"/>
                </a:lnTo>
                <a:lnTo>
                  <a:pt x="177317" y="87630"/>
                </a:lnTo>
                <a:lnTo>
                  <a:pt x="196342" y="87630"/>
                </a:lnTo>
                <a:lnTo>
                  <a:pt x="184899" y="137160"/>
                </a:lnTo>
                <a:lnTo>
                  <a:pt x="193703" y="133350"/>
                </a:lnTo>
                <a:lnTo>
                  <a:pt x="199804" y="129540"/>
                </a:lnTo>
                <a:lnTo>
                  <a:pt x="206050" y="127000"/>
                </a:lnTo>
                <a:lnTo>
                  <a:pt x="215290" y="121920"/>
                </a:lnTo>
                <a:lnTo>
                  <a:pt x="227811" y="121920"/>
                </a:lnTo>
                <a:lnTo>
                  <a:pt x="224282" y="116840"/>
                </a:lnTo>
                <a:lnTo>
                  <a:pt x="231251" y="113030"/>
                </a:lnTo>
                <a:lnTo>
                  <a:pt x="237620" y="109220"/>
                </a:lnTo>
                <a:lnTo>
                  <a:pt x="243070" y="104140"/>
                </a:lnTo>
                <a:lnTo>
                  <a:pt x="247281" y="101600"/>
                </a:lnTo>
                <a:lnTo>
                  <a:pt x="242211" y="82550"/>
                </a:lnTo>
                <a:lnTo>
                  <a:pt x="243011" y="72390"/>
                </a:lnTo>
                <a:lnTo>
                  <a:pt x="251921" y="69850"/>
                </a:lnTo>
                <a:lnTo>
                  <a:pt x="271183" y="68580"/>
                </a:lnTo>
                <a:lnTo>
                  <a:pt x="301371" y="53340"/>
                </a:lnTo>
                <a:lnTo>
                  <a:pt x="315769" y="53340"/>
                </a:lnTo>
                <a:lnTo>
                  <a:pt x="311492" y="48260"/>
                </a:lnTo>
                <a:lnTo>
                  <a:pt x="310946" y="48260"/>
                </a:lnTo>
                <a:lnTo>
                  <a:pt x="316474" y="43180"/>
                </a:lnTo>
                <a:lnTo>
                  <a:pt x="323478" y="34290"/>
                </a:lnTo>
                <a:lnTo>
                  <a:pt x="289356" y="34290"/>
                </a:lnTo>
                <a:lnTo>
                  <a:pt x="285940" y="33020"/>
                </a:lnTo>
                <a:lnTo>
                  <a:pt x="282397" y="33020"/>
                </a:lnTo>
                <a:lnTo>
                  <a:pt x="278726" y="31750"/>
                </a:lnTo>
                <a:lnTo>
                  <a:pt x="279632" y="24130"/>
                </a:lnTo>
                <a:lnTo>
                  <a:pt x="250926" y="24130"/>
                </a:lnTo>
                <a:lnTo>
                  <a:pt x="239174" y="16510"/>
                </a:lnTo>
                <a:lnTo>
                  <a:pt x="230157" y="12700"/>
                </a:lnTo>
                <a:lnTo>
                  <a:pt x="219285" y="11430"/>
                </a:lnTo>
                <a:close/>
              </a:path>
              <a:path w="606425" h="657860">
                <a:moveTo>
                  <a:pt x="315769" y="53340"/>
                </a:moveTo>
                <a:lnTo>
                  <a:pt x="301371" y="53340"/>
                </a:lnTo>
                <a:lnTo>
                  <a:pt x="309188" y="60960"/>
                </a:lnTo>
                <a:lnTo>
                  <a:pt x="315144" y="69850"/>
                </a:lnTo>
                <a:lnTo>
                  <a:pt x="318937" y="81280"/>
                </a:lnTo>
                <a:lnTo>
                  <a:pt x="320268" y="92710"/>
                </a:lnTo>
                <a:lnTo>
                  <a:pt x="319629" y="100330"/>
                </a:lnTo>
                <a:lnTo>
                  <a:pt x="317777" y="107950"/>
                </a:lnTo>
                <a:lnTo>
                  <a:pt x="314808" y="115570"/>
                </a:lnTo>
                <a:lnTo>
                  <a:pt x="310819" y="121920"/>
                </a:lnTo>
                <a:lnTo>
                  <a:pt x="322390" y="121920"/>
                </a:lnTo>
                <a:lnTo>
                  <a:pt x="325828" y="116840"/>
                </a:lnTo>
                <a:lnTo>
                  <a:pt x="330542" y="92710"/>
                </a:lnTo>
                <a:lnTo>
                  <a:pt x="329293" y="80010"/>
                </a:lnTo>
                <a:lnTo>
                  <a:pt x="325712" y="68580"/>
                </a:lnTo>
                <a:lnTo>
                  <a:pt x="320046" y="58420"/>
                </a:lnTo>
                <a:lnTo>
                  <a:pt x="315769" y="53340"/>
                </a:lnTo>
                <a:close/>
              </a:path>
              <a:path w="606425" h="657860">
                <a:moveTo>
                  <a:pt x="328333" y="6350"/>
                </a:moveTo>
                <a:lnTo>
                  <a:pt x="315101" y="20320"/>
                </a:lnTo>
                <a:lnTo>
                  <a:pt x="306630" y="27940"/>
                </a:lnTo>
                <a:lnTo>
                  <a:pt x="299266" y="31750"/>
                </a:lnTo>
                <a:lnTo>
                  <a:pt x="289356" y="34290"/>
                </a:lnTo>
                <a:lnTo>
                  <a:pt x="323478" y="34290"/>
                </a:lnTo>
                <a:lnTo>
                  <a:pt x="328563" y="21590"/>
                </a:lnTo>
                <a:lnTo>
                  <a:pt x="328333" y="6350"/>
                </a:lnTo>
                <a:close/>
              </a:path>
              <a:path w="606425" h="657860">
                <a:moveTo>
                  <a:pt x="282498" y="0"/>
                </a:moveTo>
                <a:lnTo>
                  <a:pt x="269211" y="6350"/>
                </a:lnTo>
                <a:lnTo>
                  <a:pt x="261493" y="10160"/>
                </a:lnTo>
                <a:lnTo>
                  <a:pt x="256384" y="15240"/>
                </a:lnTo>
                <a:lnTo>
                  <a:pt x="250926" y="24130"/>
                </a:lnTo>
                <a:lnTo>
                  <a:pt x="279632" y="24130"/>
                </a:lnTo>
                <a:lnTo>
                  <a:pt x="282498" y="0"/>
                </a:lnTo>
                <a:close/>
              </a:path>
            </a:pathLst>
          </a:custGeom>
          <a:solidFill>
            <a:srgbClr val="F99D1C"/>
          </a:solidFill>
        </p:spPr>
        <p:txBody>
          <a:bodyPr wrap="square" lIns="0" tIns="0" rIns="0" bIns="0" rtlCol="0"/>
          <a:lstStyle/>
          <a:p>
            <a:endParaRPr/>
          </a:p>
        </p:txBody>
      </p:sp>
      <p:sp>
        <p:nvSpPr>
          <p:cNvPr id="26" name="object 26"/>
          <p:cNvSpPr/>
          <p:nvPr/>
        </p:nvSpPr>
        <p:spPr>
          <a:xfrm>
            <a:off x="2175892" y="3295181"/>
            <a:ext cx="254000" cy="45085"/>
          </a:xfrm>
          <a:custGeom>
            <a:avLst/>
            <a:gdLst/>
            <a:ahLst/>
            <a:cxnLst/>
            <a:rect l="l" t="t" r="r" b="b"/>
            <a:pathLst>
              <a:path w="254000" h="45085">
                <a:moveTo>
                  <a:pt x="0" y="44944"/>
                </a:moveTo>
                <a:lnTo>
                  <a:pt x="28701" y="29107"/>
                </a:lnTo>
                <a:lnTo>
                  <a:pt x="69057" y="13391"/>
                </a:lnTo>
                <a:lnTo>
                  <a:pt x="120427" y="2216"/>
                </a:lnTo>
                <a:lnTo>
                  <a:pt x="182173" y="0"/>
                </a:lnTo>
                <a:lnTo>
                  <a:pt x="253657" y="11162"/>
                </a:lnTo>
              </a:path>
            </a:pathLst>
          </a:custGeom>
          <a:ln w="12700">
            <a:solidFill>
              <a:srgbClr val="F99D1C"/>
            </a:solidFill>
            <a:prstDash val="dot"/>
          </a:ln>
        </p:spPr>
        <p:txBody>
          <a:bodyPr wrap="square" lIns="0" tIns="0" rIns="0" bIns="0" rtlCol="0"/>
          <a:lstStyle/>
          <a:p>
            <a:endParaRPr/>
          </a:p>
        </p:txBody>
      </p:sp>
      <p:sp>
        <p:nvSpPr>
          <p:cNvPr id="27" name="object 27"/>
          <p:cNvSpPr/>
          <p:nvPr/>
        </p:nvSpPr>
        <p:spPr>
          <a:xfrm>
            <a:off x="2155639" y="3354848"/>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8" name="object 28"/>
          <p:cNvSpPr/>
          <p:nvPr/>
        </p:nvSpPr>
        <p:spPr>
          <a:xfrm>
            <a:off x="2441656" y="3309611"/>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29" name="object 29"/>
          <p:cNvSpPr/>
          <p:nvPr/>
        </p:nvSpPr>
        <p:spPr>
          <a:xfrm>
            <a:off x="2186692" y="5589290"/>
            <a:ext cx="254000" cy="45085"/>
          </a:xfrm>
          <a:custGeom>
            <a:avLst/>
            <a:gdLst/>
            <a:ahLst/>
            <a:cxnLst/>
            <a:rect l="l" t="t" r="r" b="b"/>
            <a:pathLst>
              <a:path w="254000" h="45085">
                <a:moveTo>
                  <a:pt x="0" y="0"/>
                </a:moveTo>
                <a:lnTo>
                  <a:pt x="28701" y="15837"/>
                </a:lnTo>
                <a:lnTo>
                  <a:pt x="69057" y="31552"/>
                </a:lnTo>
                <a:lnTo>
                  <a:pt x="120427" y="42728"/>
                </a:lnTo>
                <a:lnTo>
                  <a:pt x="182173" y="44944"/>
                </a:lnTo>
                <a:lnTo>
                  <a:pt x="253657" y="33782"/>
                </a:lnTo>
              </a:path>
            </a:pathLst>
          </a:custGeom>
          <a:ln w="12700">
            <a:solidFill>
              <a:srgbClr val="F99D1C"/>
            </a:solidFill>
            <a:prstDash val="dot"/>
          </a:ln>
        </p:spPr>
        <p:txBody>
          <a:bodyPr wrap="square" lIns="0" tIns="0" rIns="0" bIns="0" rtlCol="0"/>
          <a:lstStyle/>
          <a:p>
            <a:endParaRPr/>
          </a:p>
        </p:txBody>
      </p:sp>
      <p:sp>
        <p:nvSpPr>
          <p:cNvPr id="30" name="object 30"/>
          <p:cNvSpPr/>
          <p:nvPr/>
        </p:nvSpPr>
        <p:spPr>
          <a:xfrm>
            <a:off x="2166439" y="5574565"/>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31" name="object 31"/>
          <p:cNvSpPr/>
          <p:nvPr/>
        </p:nvSpPr>
        <p:spPr>
          <a:xfrm>
            <a:off x="2452456" y="5619803"/>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32" name="object 32"/>
          <p:cNvSpPr/>
          <p:nvPr/>
        </p:nvSpPr>
        <p:spPr>
          <a:xfrm>
            <a:off x="1020973" y="3228028"/>
            <a:ext cx="635" cy="163830"/>
          </a:xfrm>
          <a:custGeom>
            <a:avLst/>
            <a:gdLst/>
            <a:ahLst/>
            <a:cxnLst/>
            <a:rect l="l" t="t" r="r" b="b"/>
            <a:pathLst>
              <a:path w="634" h="163829">
                <a:moveTo>
                  <a:pt x="311" y="-12700"/>
                </a:moveTo>
                <a:lnTo>
                  <a:pt x="311" y="176187"/>
                </a:lnTo>
              </a:path>
            </a:pathLst>
          </a:custGeom>
          <a:ln w="26022">
            <a:solidFill>
              <a:srgbClr val="F99D1C"/>
            </a:solidFill>
          </a:ln>
        </p:spPr>
        <p:txBody>
          <a:bodyPr wrap="square" lIns="0" tIns="0" rIns="0" bIns="0" rtlCol="0"/>
          <a:lstStyle/>
          <a:p>
            <a:endParaRPr/>
          </a:p>
        </p:txBody>
      </p:sp>
      <p:sp>
        <p:nvSpPr>
          <p:cNvPr id="33" name="object 33"/>
          <p:cNvSpPr/>
          <p:nvPr/>
        </p:nvSpPr>
        <p:spPr>
          <a:xfrm>
            <a:off x="670697" y="3544265"/>
            <a:ext cx="131445" cy="36195"/>
          </a:xfrm>
          <a:custGeom>
            <a:avLst/>
            <a:gdLst/>
            <a:ahLst/>
            <a:cxnLst/>
            <a:rect l="l" t="t" r="r" b="b"/>
            <a:pathLst>
              <a:path w="131445" h="36195">
                <a:moveTo>
                  <a:pt x="130937" y="35979"/>
                </a:moveTo>
                <a:lnTo>
                  <a:pt x="0" y="0"/>
                </a:lnTo>
              </a:path>
            </a:pathLst>
          </a:custGeom>
          <a:ln w="25399">
            <a:solidFill>
              <a:srgbClr val="F99D1C"/>
            </a:solidFill>
          </a:ln>
        </p:spPr>
        <p:txBody>
          <a:bodyPr wrap="square" lIns="0" tIns="0" rIns="0" bIns="0" rtlCol="0"/>
          <a:lstStyle/>
          <a:p>
            <a:endParaRPr/>
          </a:p>
        </p:txBody>
      </p:sp>
      <p:sp>
        <p:nvSpPr>
          <p:cNvPr id="34" name="object 34"/>
          <p:cNvSpPr/>
          <p:nvPr/>
        </p:nvSpPr>
        <p:spPr>
          <a:xfrm>
            <a:off x="814729" y="3395242"/>
            <a:ext cx="69215" cy="71120"/>
          </a:xfrm>
          <a:custGeom>
            <a:avLst/>
            <a:gdLst/>
            <a:ahLst/>
            <a:cxnLst/>
            <a:rect l="l" t="t" r="r" b="b"/>
            <a:pathLst>
              <a:path w="69215" h="71120">
                <a:moveTo>
                  <a:pt x="68821" y="71031"/>
                </a:moveTo>
                <a:lnTo>
                  <a:pt x="0" y="0"/>
                </a:lnTo>
              </a:path>
            </a:pathLst>
          </a:custGeom>
          <a:ln w="25400">
            <a:solidFill>
              <a:srgbClr val="F99D1C"/>
            </a:solidFill>
          </a:ln>
        </p:spPr>
        <p:txBody>
          <a:bodyPr wrap="square" lIns="0" tIns="0" rIns="0" bIns="0" rtlCol="0"/>
          <a:lstStyle/>
          <a:p>
            <a:endParaRPr/>
          </a:p>
        </p:txBody>
      </p:sp>
      <p:sp>
        <p:nvSpPr>
          <p:cNvPr id="35" name="object 35"/>
          <p:cNvSpPr txBox="1"/>
          <p:nvPr/>
        </p:nvSpPr>
        <p:spPr>
          <a:xfrm>
            <a:off x="6575445" y="5909143"/>
            <a:ext cx="3301365" cy="849630"/>
          </a:xfrm>
          <a:prstGeom prst="rect">
            <a:avLst/>
          </a:prstGeom>
        </p:spPr>
        <p:txBody>
          <a:bodyPr vert="horz" wrap="square" lIns="0" tIns="48260" rIns="0" bIns="0" rtlCol="0">
            <a:spAutoFit/>
          </a:bodyPr>
          <a:lstStyle/>
          <a:p>
            <a:pPr marL="12700" marR="5080" indent="-635" algn="ctr">
              <a:lnSpc>
                <a:spcPts val="2080"/>
              </a:lnSpc>
              <a:spcBef>
                <a:spcPts val="380"/>
              </a:spcBef>
            </a:pPr>
            <a:r>
              <a:rPr sz="1950" spc="-5" dirty="0">
                <a:solidFill>
                  <a:srgbClr val="FFFFFF"/>
                </a:solidFill>
                <a:latin typeface="AlphaLigueB"/>
                <a:cs typeface="AlphaLigueB"/>
              </a:rPr>
              <a:t>avec l’usep partagez  les</a:t>
            </a:r>
            <a:r>
              <a:rPr sz="1950" spc="-50" dirty="0">
                <a:solidFill>
                  <a:srgbClr val="FFFFFF"/>
                </a:solidFill>
                <a:latin typeface="AlphaLigueB"/>
                <a:cs typeface="AlphaLigueB"/>
              </a:rPr>
              <a:t> </a:t>
            </a:r>
            <a:r>
              <a:rPr sz="1950" spc="-5" dirty="0">
                <a:solidFill>
                  <a:srgbClr val="FFFFFF"/>
                </a:solidFill>
                <a:latin typeface="AlphaLigueB"/>
                <a:cs typeface="AlphaLigueB"/>
              </a:rPr>
              <a:t>activités</a:t>
            </a:r>
            <a:r>
              <a:rPr sz="1950" spc="-50" dirty="0">
                <a:solidFill>
                  <a:srgbClr val="FFFFFF"/>
                </a:solidFill>
                <a:latin typeface="AlphaLigueB"/>
                <a:cs typeface="AlphaLigueB"/>
              </a:rPr>
              <a:t> </a:t>
            </a:r>
            <a:r>
              <a:rPr sz="1950" spc="-5" dirty="0">
                <a:solidFill>
                  <a:srgbClr val="FFFFFF"/>
                </a:solidFill>
                <a:latin typeface="AlphaLigueB"/>
                <a:cs typeface="AlphaLigueB"/>
              </a:rPr>
              <a:t>sportives  de votre</a:t>
            </a:r>
            <a:r>
              <a:rPr sz="1950" spc="-25" dirty="0">
                <a:solidFill>
                  <a:srgbClr val="FFFFFF"/>
                </a:solidFill>
                <a:latin typeface="AlphaLigueB"/>
                <a:cs typeface="AlphaLigueB"/>
              </a:rPr>
              <a:t> </a:t>
            </a:r>
            <a:r>
              <a:rPr sz="1950" spc="-20" dirty="0">
                <a:solidFill>
                  <a:srgbClr val="FFFFFF"/>
                </a:solidFill>
                <a:latin typeface="AlphaLigueB"/>
                <a:cs typeface="AlphaLigueB"/>
              </a:rPr>
              <a:t>enfant</a:t>
            </a:r>
            <a:endParaRPr sz="1950">
              <a:latin typeface="AlphaLigueB"/>
              <a:cs typeface="AlphaLigueB"/>
            </a:endParaRPr>
          </a:p>
        </p:txBody>
      </p:sp>
      <p:sp>
        <p:nvSpPr>
          <p:cNvPr id="36" name="object 36"/>
          <p:cNvSpPr/>
          <p:nvPr/>
        </p:nvSpPr>
        <p:spPr>
          <a:xfrm>
            <a:off x="6025682" y="7488849"/>
            <a:ext cx="4395470" cy="0"/>
          </a:xfrm>
          <a:custGeom>
            <a:avLst/>
            <a:gdLst/>
            <a:ahLst/>
            <a:cxnLst/>
            <a:rect l="l" t="t" r="r" b="b"/>
            <a:pathLst>
              <a:path w="4395470">
                <a:moveTo>
                  <a:pt x="0" y="0"/>
                </a:moveTo>
                <a:lnTo>
                  <a:pt x="4395304" y="0"/>
                </a:lnTo>
              </a:path>
            </a:pathLst>
          </a:custGeom>
          <a:ln w="12700">
            <a:solidFill>
              <a:srgbClr val="6D6E71"/>
            </a:solidFill>
            <a:prstDash val="dot"/>
          </a:ln>
        </p:spPr>
        <p:txBody>
          <a:bodyPr wrap="square" lIns="0" tIns="0" rIns="0" bIns="0" rtlCol="0"/>
          <a:lstStyle/>
          <a:p>
            <a:endParaRPr/>
          </a:p>
        </p:txBody>
      </p:sp>
      <p:sp>
        <p:nvSpPr>
          <p:cNvPr id="37" name="object 37"/>
          <p:cNvSpPr/>
          <p:nvPr/>
        </p:nvSpPr>
        <p:spPr>
          <a:xfrm>
            <a:off x="6000350" y="74888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38" name="object 38"/>
          <p:cNvSpPr/>
          <p:nvPr/>
        </p:nvSpPr>
        <p:spPr>
          <a:xfrm>
            <a:off x="10433653" y="7488849"/>
            <a:ext cx="0" cy="0"/>
          </a:xfrm>
          <a:custGeom>
            <a:avLst/>
            <a:gdLst/>
            <a:ahLst/>
            <a:cxnLst/>
            <a:rect l="l" t="t" r="r" b="b"/>
            <a:pathLst>
              <a:path>
                <a:moveTo>
                  <a:pt x="0" y="0"/>
                </a:moveTo>
                <a:lnTo>
                  <a:pt x="0" y="0"/>
                </a:lnTo>
              </a:path>
            </a:pathLst>
          </a:custGeom>
          <a:ln w="12700">
            <a:solidFill>
              <a:srgbClr val="6D6E71"/>
            </a:solidFill>
          </a:ln>
        </p:spPr>
        <p:txBody>
          <a:bodyPr wrap="square" lIns="0" tIns="0" rIns="0" bIns="0" rtlCol="0"/>
          <a:lstStyle/>
          <a:p>
            <a:endParaRPr/>
          </a:p>
        </p:txBody>
      </p:sp>
      <p:sp>
        <p:nvSpPr>
          <p:cNvPr id="39" name="object 39"/>
          <p:cNvSpPr/>
          <p:nvPr/>
        </p:nvSpPr>
        <p:spPr>
          <a:xfrm>
            <a:off x="7157036" y="7273232"/>
            <a:ext cx="2090332" cy="126034"/>
          </a:xfrm>
          <a:prstGeom prst="rect">
            <a:avLst/>
          </a:prstGeom>
          <a:blipFill>
            <a:blip r:embed="rId5" cstate="print"/>
            <a:stretch>
              <a:fillRect/>
            </a:stretch>
          </a:blipFill>
        </p:spPr>
        <p:txBody>
          <a:bodyPr wrap="square" lIns="0" tIns="0" rIns="0" bIns="0" rtlCol="0"/>
          <a:lstStyle/>
          <a:p>
            <a:endParaRPr/>
          </a:p>
        </p:txBody>
      </p:sp>
      <p:sp>
        <p:nvSpPr>
          <p:cNvPr id="40" name="object 40"/>
          <p:cNvSpPr/>
          <p:nvPr/>
        </p:nvSpPr>
        <p:spPr>
          <a:xfrm>
            <a:off x="7804623" y="521060"/>
            <a:ext cx="838365" cy="954945"/>
          </a:xfrm>
          <a:prstGeom prst="rect">
            <a:avLst/>
          </a:prstGeom>
          <a:blipFill>
            <a:blip r:embed="rId6" cstate="print"/>
            <a:stretch>
              <a:fillRect/>
            </a:stretch>
          </a:blipFill>
        </p:spPr>
        <p:txBody>
          <a:bodyPr wrap="square" lIns="0" tIns="0" rIns="0" bIns="0" rtlCol="0"/>
          <a:lstStyle/>
          <a:p>
            <a:endParaRPr/>
          </a:p>
        </p:txBody>
      </p:sp>
      <p:sp>
        <p:nvSpPr>
          <p:cNvPr id="41" name="object 41"/>
          <p:cNvSpPr/>
          <p:nvPr/>
        </p:nvSpPr>
        <p:spPr>
          <a:xfrm>
            <a:off x="6270504" y="1172005"/>
            <a:ext cx="1089660" cy="1089660"/>
          </a:xfrm>
          <a:custGeom>
            <a:avLst/>
            <a:gdLst/>
            <a:ahLst/>
            <a:cxnLst/>
            <a:rect l="l" t="t" r="r" b="b"/>
            <a:pathLst>
              <a:path w="1089659" h="1089660">
                <a:moveTo>
                  <a:pt x="544626" y="0"/>
                </a:moveTo>
                <a:lnTo>
                  <a:pt x="497634" y="1999"/>
                </a:lnTo>
                <a:lnTo>
                  <a:pt x="451752" y="7887"/>
                </a:lnTo>
                <a:lnTo>
                  <a:pt x="407143" y="17500"/>
                </a:lnTo>
                <a:lnTo>
                  <a:pt x="363971" y="30676"/>
                </a:lnTo>
                <a:lnTo>
                  <a:pt x="322400" y="47251"/>
                </a:lnTo>
                <a:lnTo>
                  <a:pt x="282593" y="67060"/>
                </a:lnTo>
                <a:lnTo>
                  <a:pt x="244713" y="89942"/>
                </a:lnTo>
                <a:lnTo>
                  <a:pt x="208923" y="115731"/>
                </a:lnTo>
                <a:lnTo>
                  <a:pt x="175389" y="144266"/>
                </a:lnTo>
                <a:lnTo>
                  <a:pt x="144272" y="175382"/>
                </a:lnTo>
                <a:lnTo>
                  <a:pt x="115736" y="208916"/>
                </a:lnTo>
                <a:lnTo>
                  <a:pt x="89946" y="244704"/>
                </a:lnTo>
                <a:lnTo>
                  <a:pt x="67063" y="282583"/>
                </a:lnTo>
                <a:lnTo>
                  <a:pt x="47253" y="322390"/>
                </a:lnTo>
                <a:lnTo>
                  <a:pt x="30678" y="363960"/>
                </a:lnTo>
                <a:lnTo>
                  <a:pt x="17501" y="407131"/>
                </a:lnTo>
                <a:lnTo>
                  <a:pt x="7887" y="451740"/>
                </a:lnTo>
                <a:lnTo>
                  <a:pt x="1999" y="497622"/>
                </a:lnTo>
                <a:lnTo>
                  <a:pt x="0" y="544614"/>
                </a:lnTo>
                <a:lnTo>
                  <a:pt x="1999" y="591606"/>
                </a:lnTo>
                <a:lnTo>
                  <a:pt x="7887" y="637488"/>
                </a:lnTo>
                <a:lnTo>
                  <a:pt x="17501" y="682097"/>
                </a:lnTo>
                <a:lnTo>
                  <a:pt x="30678" y="725268"/>
                </a:lnTo>
                <a:lnTo>
                  <a:pt x="47253" y="766840"/>
                </a:lnTo>
                <a:lnTo>
                  <a:pt x="67063" y="806647"/>
                </a:lnTo>
                <a:lnTo>
                  <a:pt x="89946" y="844527"/>
                </a:lnTo>
                <a:lnTo>
                  <a:pt x="115736" y="880316"/>
                </a:lnTo>
                <a:lnTo>
                  <a:pt x="144272" y="913851"/>
                </a:lnTo>
                <a:lnTo>
                  <a:pt x="175389" y="944968"/>
                </a:lnTo>
                <a:lnTo>
                  <a:pt x="208923" y="973504"/>
                </a:lnTo>
                <a:lnTo>
                  <a:pt x="244713" y="999294"/>
                </a:lnTo>
                <a:lnTo>
                  <a:pt x="282593" y="1022177"/>
                </a:lnTo>
                <a:lnTo>
                  <a:pt x="322400" y="1041987"/>
                </a:lnTo>
                <a:lnTo>
                  <a:pt x="363971" y="1058562"/>
                </a:lnTo>
                <a:lnTo>
                  <a:pt x="407143" y="1071739"/>
                </a:lnTo>
                <a:lnTo>
                  <a:pt x="451752" y="1081353"/>
                </a:lnTo>
                <a:lnTo>
                  <a:pt x="497634" y="1087241"/>
                </a:lnTo>
                <a:lnTo>
                  <a:pt x="544626" y="1089240"/>
                </a:lnTo>
                <a:lnTo>
                  <a:pt x="591618" y="1087241"/>
                </a:lnTo>
                <a:lnTo>
                  <a:pt x="637501" y="1081353"/>
                </a:lnTo>
                <a:lnTo>
                  <a:pt x="682109" y="1071739"/>
                </a:lnTo>
                <a:lnTo>
                  <a:pt x="725281" y="1058562"/>
                </a:lnTo>
                <a:lnTo>
                  <a:pt x="766853" y="1041987"/>
                </a:lnTo>
                <a:lnTo>
                  <a:pt x="806660" y="1022177"/>
                </a:lnTo>
                <a:lnTo>
                  <a:pt x="844540" y="999294"/>
                </a:lnTo>
                <a:lnTo>
                  <a:pt x="880329" y="973504"/>
                </a:lnTo>
                <a:lnTo>
                  <a:pt x="913864" y="944968"/>
                </a:lnTo>
                <a:lnTo>
                  <a:pt x="944981" y="913851"/>
                </a:lnTo>
                <a:lnTo>
                  <a:pt x="973516" y="880316"/>
                </a:lnTo>
                <a:lnTo>
                  <a:pt x="999307" y="844527"/>
                </a:lnTo>
                <a:lnTo>
                  <a:pt x="1022189" y="806647"/>
                </a:lnTo>
                <a:lnTo>
                  <a:pt x="1042000" y="766840"/>
                </a:lnTo>
                <a:lnTo>
                  <a:pt x="1058575" y="725268"/>
                </a:lnTo>
                <a:lnTo>
                  <a:pt x="1071751" y="682097"/>
                </a:lnTo>
                <a:lnTo>
                  <a:pt x="1081366" y="637488"/>
                </a:lnTo>
                <a:lnTo>
                  <a:pt x="1087254" y="591606"/>
                </a:lnTo>
                <a:lnTo>
                  <a:pt x="1089253" y="544614"/>
                </a:lnTo>
                <a:lnTo>
                  <a:pt x="1087254" y="497622"/>
                </a:lnTo>
                <a:lnTo>
                  <a:pt x="1081366" y="451740"/>
                </a:lnTo>
                <a:lnTo>
                  <a:pt x="1071751" y="407131"/>
                </a:lnTo>
                <a:lnTo>
                  <a:pt x="1058575" y="363960"/>
                </a:lnTo>
                <a:lnTo>
                  <a:pt x="1042000" y="322390"/>
                </a:lnTo>
                <a:lnTo>
                  <a:pt x="1022189" y="282583"/>
                </a:lnTo>
                <a:lnTo>
                  <a:pt x="999307" y="244704"/>
                </a:lnTo>
                <a:lnTo>
                  <a:pt x="973516" y="208916"/>
                </a:lnTo>
                <a:lnTo>
                  <a:pt x="944981" y="175382"/>
                </a:lnTo>
                <a:lnTo>
                  <a:pt x="913864" y="144266"/>
                </a:lnTo>
                <a:lnTo>
                  <a:pt x="880329" y="115731"/>
                </a:lnTo>
                <a:lnTo>
                  <a:pt x="844540" y="89942"/>
                </a:lnTo>
                <a:lnTo>
                  <a:pt x="806660" y="67060"/>
                </a:lnTo>
                <a:lnTo>
                  <a:pt x="766853" y="47251"/>
                </a:lnTo>
                <a:lnTo>
                  <a:pt x="725281" y="30676"/>
                </a:lnTo>
                <a:lnTo>
                  <a:pt x="682109" y="17500"/>
                </a:lnTo>
                <a:lnTo>
                  <a:pt x="637501" y="7887"/>
                </a:lnTo>
                <a:lnTo>
                  <a:pt x="591618" y="1999"/>
                </a:lnTo>
                <a:lnTo>
                  <a:pt x="544626" y="0"/>
                </a:lnTo>
                <a:close/>
              </a:path>
            </a:pathLst>
          </a:custGeom>
          <a:solidFill>
            <a:srgbClr val="F99D1C"/>
          </a:solidFill>
        </p:spPr>
        <p:txBody>
          <a:bodyPr wrap="square" lIns="0" tIns="0" rIns="0" bIns="0" rtlCol="0"/>
          <a:lstStyle/>
          <a:p>
            <a:endParaRPr/>
          </a:p>
        </p:txBody>
      </p:sp>
      <p:sp>
        <p:nvSpPr>
          <p:cNvPr id="42" name="object 42"/>
          <p:cNvSpPr txBox="1"/>
          <p:nvPr/>
        </p:nvSpPr>
        <p:spPr>
          <a:xfrm>
            <a:off x="6417474" y="1417567"/>
            <a:ext cx="795655" cy="553720"/>
          </a:xfrm>
          <a:prstGeom prst="rect">
            <a:avLst/>
          </a:prstGeom>
        </p:spPr>
        <p:txBody>
          <a:bodyPr vert="horz" wrap="square" lIns="0" tIns="38100" rIns="0" bIns="0" rtlCol="0">
            <a:spAutoFit/>
          </a:bodyPr>
          <a:lstStyle/>
          <a:p>
            <a:pPr marL="12700" marR="5080" indent="69850">
              <a:lnSpc>
                <a:spcPts val="2000"/>
              </a:lnSpc>
              <a:spcBef>
                <a:spcPts val="300"/>
              </a:spcBef>
            </a:pPr>
            <a:r>
              <a:rPr sz="1800" dirty="0">
                <a:solidFill>
                  <a:srgbClr val="FFFFFF"/>
                </a:solidFill>
                <a:latin typeface="Caveat Brush"/>
                <a:cs typeface="Caveat Brush"/>
              </a:rPr>
              <a:t>Parents  bénévoles</a:t>
            </a:r>
            <a:endParaRPr sz="1800">
              <a:latin typeface="Caveat Brush"/>
              <a:cs typeface="Caveat Brush"/>
            </a:endParaRPr>
          </a:p>
        </p:txBody>
      </p:sp>
      <p:sp>
        <p:nvSpPr>
          <p:cNvPr id="43" name="object 43"/>
          <p:cNvSpPr/>
          <p:nvPr/>
        </p:nvSpPr>
        <p:spPr>
          <a:xfrm>
            <a:off x="6768189" y="947868"/>
            <a:ext cx="81280" cy="142240"/>
          </a:xfrm>
          <a:custGeom>
            <a:avLst/>
            <a:gdLst/>
            <a:ahLst/>
            <a:cxnLst/>
            <a:rect l="l" t="t" r="r" b="b"/>
            <a:pathLst>
              <a:path w="81279" h="142240">
                <a:moveTo>
                  <a:pt x="0" y="141897"/>
                </a:moveTo>
                <a:lnTo>
                  <a:pt x="81203" y="0"/>
                </a:lnTo>
              </a:path>
            </a:pathLst>
          </a:custGeom>
          <a:ln w="25400">
            <a:solidFill>
              <a:srgbClr val="F99D1C"/>
            </a:solidFill>
          </a:ln>
        </p:spPr>
        <p:txBody>
          <a:bodyPr wrap="square" lIns="0" tIns="0" rIns="0" bIns="0" rtlCol="0"/>
          <a:lstStyle/>
          <a:p>
            <a:endParaRPr/>
          </a:p>
        </p:txBody>
      </p:sp>
      <p:sp>
        <p:nvSpPr>
          <p:cNvPr id="44" name="object 44"/>
          <p:cNvSpPr/>
          <p:nvPr/>
        </p:nvSpPr>
        <p:spPr>
          <a:xfrm>
            <a:off x="6395119" y="1040432"/>
            <a:ext cx="81280" cy="109220"/>
          </a:xfrm>
          <a:custGeom>
            <a:avLst/>
            <a:gdLst/>
            <a:ahLst/>
            <a:cxnLst/>
            <a:rect l="l" t="t" r="r" b="b"/>
            <a:pathLst>
              <a:path w="81279" h="109219">
                <a:moveTo>
                  <a:pt x="81025" y="108966"/>
                </a:moveTo>
                <a:lnTo>
                  <a:pt x="0" y="0"/>
                </a:lnTo>
              </a:path>
            </a:pathLst>
          </a:custGeom>
          <a:ln w="25400">
            <a:solidFill>
              <a:srgbClr val="F99D1C"/>
            </a:solidFill>
          </a:ln>
        </p:spPr>
        <p:txBody>
          <a:bodyPr wrap="square" lIns="0" tIns="0" rIns="0" bIns="0" rtlCol="0"/>
          <a:lstStyle/>
          <a:p>
            <a:endParaRPr/>
          </a:p>
        </p:txBody>
      </p:sp>
      <p:sp>
        <p:nvSpPr>
          <p:cNvPr id="45" name="object 45"/>
          <p:cNvSpPr/>
          <p:nvPr/>
        </p:nvSpPr>
        <p:spPr>
          <a:xfrm>
            <a:off x="6587178" y="989562"/>
            <a:ext cx="24130" cy="96520"/>
          </a:xfrm>
          <a:custGeom>
            <a:avLst/>
            <a:gdLst/>
            <a:ahLst/>
            <a:cxnLst/>
            <a:rect l="l" t="t" r="r" b="b"/>
            <a:pathLst>
              <a:path w="24129" h="96519">
                <a:moveTo>
                  <a:pt x="24079" y="95923"/>
                </a:moveTo>
                <a:lnTo>
                  <a:pt x="0" y="0"/>
                </a:lnTo>
              </a:path>
            </a:pathLst>
          </a:custGeom>
          <a:ln w="25400">
            <a:solidFill>
              <a:srgbClr val="F99D1C"/>
            </a:solidFill>
          </a:ln>
        </p:spPr>
        <p:txBody>
          <a:bodyPr wrap="square" lIns="0" tIns="0" rIns="0" bIns="0" rtlCol="0"/>
          <a:lstStyle/>
          <a:p>
            <a:endParaRPr/>
          </a:p>
        </p:txBody>
      </p:sp>
      <p:sp>
        <p:nvSpPr>
          <p:cNvPr id="46" name="object 46"/>
          <p:cNvSpPr/>
          <p:nvPr/>
        </p:nvSpPr>
        <p:spPr>
          <a:xfrm>
            <a:off x="6300397" y="1191397"/>
            <a:ext cx="53340" cy="32384"/>
          </a:xfrm>
          <a:custGeom>
            <a:avLst/>
            <a:gdLst/>
            <a:ahLst/>
            <a:cxnLst/>
            <a:rect l="l" t="t" r="r" b="b"/>
            <a:pathLst>
              <a:path w="53339" h="32384">
                <a:moveTo>
                  <a:pt x="53060" y="32384"/>
                </a:moveTo>
                <a:lnTo>
                  <a:pt x="0" y="0"/>
                </a:lnTo>
              </a:path>
            </a:pathLst>
          </a:custGeom>
          <a:ln w="25400">
            <a:solidFill>
              <a:srgbClr val="F99D1C"/>
            </a:solidFill>
          </a:ln>
        </p:spPr>
        <p:txBody>
          <a:bodyPr wrap="square" lIns="0" tIns="0" rIns="0" bIns="0" rtlCol="0"/>
          <a:lstStyle/>
          <a:p>
            <a:endParaRPr/>
          </a:p>
        </p:txBody>
      </p:sp>
      <p:sp>
        <p:nvSpPr>
          <p:cNvPr id="47" name="object 47"/>
          <p:cNvSpPr txBox="1"/>
          <p:nvPr/>
        </p:nvSpPr>
        <p:spPr>
          <a:xfrm>
            <a:off x="5240902" y="3243745"/>
            <a:ext cx="96520" cy="2419985"/>
          </a:xfrm>
          <a:prstGeom prst="rect">
            <a:avLst/>
          </a:prstGeom>
        </p:spPr>
        <p:txBody>
          <a:bodyPr vert="vert270" wrap="square" lIns="0" tIns="6350" rIns="0" bIns="0" rtlCol="0">
            <a:spAutoFit/>
          </a:bodyPr>
          <a:lstStyle/>
          <a:p>
            <a:pPr marL="12700">
              <a:lnSpc>
                <a:spcPct val="100000"/>
              </a:lnSpc>
              <a:spcBef>
                <a:spcPts val="50"/>
              </a:spcBef>
            </a:pPr>
            <a:r>
              <a:rPr sz="500" dirty="0">
                <a:solidFill>
                  <a:srgbClr val="808285"/>
                </a:solidFill>
                <a:latin typeface="Arial"/>
                <a:cs typeface="Arial"/>
              </a:rPr>
              <a:t>Photos</a:t>
            </a:r>
            <a:r>
              <a:rPr sz="500" spc="-85" dirty="0">
                <a:solidFill>
                  <a:srgbClr val="808285"/>
                </a:solidFill>
                <a:latin typeface="Arial"/>
                <a:cs typeface="Arial"/>
              </a:rPr>
              <a:t> </a:t>
            </a:r>
            <a:r>
              <a:rPr sz="500" dirty="0">
                <a:solidFill>
                  <a:srgbClr val="808285"/>
                </a:solidFill>
                <a:latin typeface="Arial"/>
                <a:cs typeface="Arial"/>
              </a:rPr>
              <a:t>:</a:t>
            </a:r>
            <a:r>
              <a:rPr sz="500" spc="-5" dirty="0">
                <a:solidFill>
                  <a:srgbClr val="808285"/>
                </a:solidFill>
                <a:latin typeface="Arial"/>
                <a:cs typeface="Arial"/>
              </a:rPr>
              <a:t> </a:t>
            </a:r>
            <a:r>
              <a:rPr sz="500" dirty="0">
                <a:solidFill>
                  <a:srgbClr val="808285"/>
                </a:solidFill>
                <a:latin typeface="Arial"/>
                <a:cs typeface="Arial"/>
              </a:rPr>
              <a:t>©</a:t>
            </a:r>
            <a:r>
              <a:rPr sz="500" spc="-5" dirty="0">
                <a:solidFill>
                  <a:srgbClr val="808285"/>
                </a:solidFill>
                <a:latin typeface="Arial"/>
                <a:cs typeface="Arial"/>
              </a:rPr>
              <a:t> </a:t>
            </a:r>
            <a:r>
              <a:rPr sz="500" dirty="0">
                <a:solidFill>
                  <a:srgbClr val="808285"/>
                </a:solidFill>
                <a:latin typeface="Arial"/>
                <a:cs typeface="Arial"/>
              </a:rPr>
              <a:t>Mollys’eyes</a:t>
            </a:r>
            <a:r>
              <a:rPr sz="500" spc="-5" dirty="0">
                <a:solidFill>
                  <a:srgbClr val="808285"/>
                </a:solidFill>
                <a:latin typeface="Arial"/>
                <a:cs typeface="Arial"/>
              </a:rPr>
              <a:t> </a:t>
            </a:r>
            <a:r>
              <a:rPr sz="500" dirty="0">
                <a:solidFill>
                  <a:srgbClr val="808285"/>
                </a:solidFill>
                <a:latin typeface="Arial"/>
                <a:cs typeface="Arial"/>
              </a:rPr>
              <a:t>/</a:t>
            </a:r>
            <a:r>
              <a:rPr sz="500" spc="-5" dirty="0">
                <a:solidFill>
                  <a:srgbClr val="808285"/>
                </a:solidFill>
                <a:latin typeface="Arial"/>
                <a:cs typeface="Arial"/>
              </a:rPr>
              <a:t> </a:t>
            </a:r>
            <a:r>
              <a:rPr sz="500" dirty="0">
                <a:solidFill>
                  <a:srgbClr val="808285"/>
                </a:solidFill>
                <a:latin typeface="Arial"/>
                <a:cs typeface="Arial"/>
              </a:rPr>
              <a:t>Julien</a:t>
            </a:r>
            <a:r>
              <a:rPr sz="500" spc="-5" dirty="0">
                <a:solidFill>
                  <a:srgbClr val="808285"/>
                </a:solidFill>
                <a:latin typeface="Arial"/>
                <a:cs typeface="Arial"/>
              </a:rPr>
              <a:t> Cregut</a:t>
            </a:r>
            <a:r>
              <a:rPr sz="500" spc="-10" dirty="0">
                <a:solidFill>
                  <a:srgbClr val="808285"/>
                </a:solidFill>
                <a:latin typeface="Arial"/>
                <a:cs typeface="Arial"/>
              </a:rPr>
              <a:t> </a:t>
            </a:r>
            <a:r>
              <a:rPr sz="500" dirty="0">
                <a:solidFill>
                  <a:srgbClr val="808285"/>
                </a:solidFill>
                <a:latin typeface="Arial"/>
                <a:cs typeface="Arial"/>
              </a:rPr>
              <a:t>(sauf</a:t>
            </a:r>
            <a:r>
              <a:rPr sz="500" spc="-5" dirty="0">
                <a:solidFill>
                  <a:srgbClr val="808285"/>
                </a:solidFill>
                <a:latin typeface="Arial"/>
                <a:cs typeface="Arial"/>
              </a:rPr>
              <a:t> page</a:t>
            </a:r>
            <a:r>
              <a:rPr sz="500" spc="-10" dirty="0">
                <a:solidFill>
                  <a:srgbClr val="808285"/>
                </a:solidFill>
                <a:latin typeface="Arial"/>
                <a:cs typeface="Arial"/>
              </a:rPr>
              <a:t> </a:t>
            </a:r>
            <a:r>
              <a:rPr sz="500" spc="-5" dirty="0">
                <a:solidFill>
                  <a:srgbClr val="808285"/>
                </a:solidFill>
                <a:latin typeface="Arial"/>
                <a:cs typeface="Arial"/>
              </a:rPr>
              <a:t>2).</a:t>
            </a:r>
            <a:r>
              <a:rPr sz="500" spc="-10" dirty="0">
                <a:solidFill>
                  <a:srgbClr val="808285"/>
                </a:solidFill>
                <a:latin typeface="Arial"/>
                <a:cs typeface="Arial"/>
              </a:rPr>
              <a:t> </a:t>
            </a:r>
            <a:r>
              <a:rPr sz="500" spc="-5" dirty="0">
                <a:solidFill>
                  <a:srgbClr val="808285"/>
                </a:solidFill>
                <a:latin typeface="Arial"/>
                <a:cs typeface="Arial"/>
              </a:rPr>
              <a:t>Ne</a:t>
            </a:r>
            <a:r>
              <a:rPr sz="500" spc="-10" dirty="0">
                <a:solidFill>
                  <a:srgbClr val="808285"/>
                </a:solidFill>
                <a:latin typeface="Arial"/>
                <a:cs typeface="Arial"/>
              </a:rPr>
              <a:t> </a:t>
            </a:r>
            <a:r>
              <a:rPr sz="500" spc="-5" dirty="0">
                <a:solidFill>
                  <a:srgbClr val="808285"/>
                </a:solidFill>
                <a:latin typeface="Arial"/>
                <a:cs typeface="Arial"/>
              </a:rPr>
              <a:t>pas</a:t>
            </a:r>
            <a:r>
              <a:rPr sz="500" spc="-10" dirty="0">
                <a:solidFill>
                  <a:srgbClr val="808285"/>
                </a:solidFill>
                <a:latin typeface="Arial"/>
                <a:cs typeface="Arial"/>
              </a:rPr>
              <a:t> </a:t>
            </a:r>
            <a:r>
              <a:rPr sz="500" spc="-5" dirty="0">
                <a:solidFill>
                  <a:srgbClr val="808285"/>
                </a:solidFill>
                <a:latin typeface="Arial"/>
                <a:cs typeface="Arial"/>
              </a:rPr>
              <a:t>jeter</a:t>
            </a:r>
            <a:r>
              <a:rPr sz="500" spc="-10" dirty="0">
                <a:solidFill>
                  <a:srgbClr val="808285"/>
                </a:solidFill>
                <a:latin typeface="Arial"/>
                <a:cs typeface="Arial"/>
              </a:rPr>
              <a:t> </a:t>
            </a:r>
            <a:r>
              <a:rPr sz="500" dirty="0">
                <a:solidFill>
                  <a:srgbClr val="808285"/>
                </a:solidFill>
                <a:latin typeface="Arial"/>
                <a:cs typeface="Arial"/>
              </a:rPr>
              <a:t>sur</a:t>
            </a:r>
            <a:r>
              <a:rPr sz="500" spc="-5" dirty="0">
                <a:solidFill>
                  <a:srgbClr val="808285"/>
                </a:solidFill>
                <a:latin typeface="Arial"/>
                <a:cs typeface="Arial"/>
              </a:rPr>
              <a:t> la</a:t>
            </a:r>
            <a:r>
              <a:rPr sz="500" spc="-10" dirty="0">
                <a:solidFill>
                  <a:srgbClr val="808285"/>
                </a:solidFill>
                <a:latin typeface="Arial"/>
                <a:cs typeface="Arial"/>
              </a:rPr>
              <a:t> </a:t>
            </a:r>
            <a:r>
              <a:rPr sz="500" dirty="0">
                <a:solidFill>
                  <a:srgbClr val="808285"/>
                </a:solidFill>
                <a:latin typeface="Arial"/>
                <a:cs typeface="Arial"/>
              </a:rPr>
              <a:t>voie</a:t>
            </a:r>
            <a:r>
              <a:rPr sz="500" spc="-5" dirty="0">
                <a:solidFill>
                  <a:srgbClr val="808285"/>
                </a:solidFill>
                <a:latin typeface="Arial"/>
                <a:cs typeface="Arial"/>
              </a:rPr>
              <a:t> publique</a:t>
            </a:r>
            <a:endParaRPr sz="500">
              <a:latin typeface="Arial"/>
              <a:cs typeface="Arial"/>
            </a:endParaRPr>
          </a:p>
        </p:txBody>
      </p:sp>
      <p:sp>
        <p:nvSpPr>
          <p:cNvPr id="48" name="object 48"/>
          <p:cNvSpPr txBox="1"/>
          <p:nvPr/>
        </p:nvSpPr>
        <p:spPr>
          <a:xfrm>
            <a:off x="4235474" y="6769067"/>
            <a:ext cx="861060" cy="391160"/>
          </a:xfrm>
          <a:prstGeom prst="rect">
            <a:avLst/>
          </a:prstGeom>
        </p:spPr>
        <p:txBody>
          <a:bodyPr vert="horz" wrap="square" lIns="0" tIns="12700" rIns="0" bIns="0" rtlCol="0">
            <a:spAutoFit/>
          </a:bodyPr>
          <a:lstStyle/>
          <a:p>
            <a:pPr marL="12700" marR="5080" algn="ctr">
              <a:lnSpc>
                <a:spcPct val="100000"/>
              </a:lnSpc>
              <a:spcBef>
                <a:spcPts val="100"/>
              </a:spcBef>
            </a:pPr>
            <a:r>
              <a:rPr sz="800" spc="-10" dirty="0">
                <a:solidFill>
                  <a:srgbClr val="808285"/>
                </a:solidFill>
                <a:latin typeface="Arial"/>
                <a:cs typeface="Arial"/>
              </a:rPr>
              <a:t>L’Union </a:t>
            </a:r>
            <a:r>
              <a:rPr sz="800" dirty="0">
                <a:solidFill>
                  <a:srgbClr val="808285"/>
                </a:solidFill>
                <a:latin typeface="Arial"/>
                <a:cs typeface="Arial"/>
              </a:rPr>
              <a:t>Sportive  </a:t>
            </a:r>
            <a:r>
              <a:rPr sz="800" spc="-5" dirty="0">
                <a:solidFill>
                  <a:srgbClr val="808285"/>
                </a:solidFill>
                <a:latin typeface="Arial"/>
                <a:cs typeface="Arial"/>
              </a:rPr>
              <a:t>de</a:t>
            </a:r>
            <a:r>
              <a:rPr sz="800" spc="-85" dirty="0">
                <a:solidFill>
                  <a:srgbClr val="808285"/>
                </a:solidFill>
                <a:latin typeface="Arial"/>
                <a:cs typeface="Arial"/>
              </a:rPr>
              <a:t> </a:t>
            </a:r>
            <a:r>
              <a:rPr sz="800" spc="-5" dirty="0">
                <a:solidFill>
                  <a:srgbClr val="808285"/>
                </a:solidFill>
                <a:latin typeface="Arial"/>
                <a:cs typeface="Arial"/>
              </a:rPr>
              <a:t>l’Enseignement  du </a:t>
            </a:r>
            <a:r>
              <a:rPr sz="800" dirty="0">
                <a:solidFill>
                  <a:srgbClr val="808285"/>
                </a:solidFill>
                <a:latin typeface="Arial"/>
                <a:cs typeface="Arial"/>
              </a:rPr>
              <a:t>Premier</a:t>
            </a:r>
            <a:r>
              <a:rPr sz="800" spc="-65" dirty="0">
                <a:solidFill>
                  <a:srgbClr val="808285"/>
                </a:solidFill>
                <a:latin typeface="Arial"/>
                <a:cs typeface="Arial"/>
              </a:rPr>
              <a:t> </a:t>
            </a:r>
            <a:r>
              <a:rPr sz="800" spc="-5" dirty="0">
                <a:solidFill>
                  <a:srgbClr val="808285"/>
                </a:solidFill>
                <a:latin typeface="Arial"/>
                <a:cs typeface="Arial"/>
              </a:rPr>
              <a:t>degré</a:t>
            </a:r>
            <a:endParaRPr sz="800">
              <a:latin typeface="Arial"/>
              <a:cs typeface="Arial"/>
            </a:endParaRPr>
          </a:p>
        </p:txBody>
      </p:sp>
      <p:sp>
        <p:nvSpPr>
          <p:cNvPr id="49" name="object 49"/>
          <p:cNvSpPr txBox="1"/>
          <p:nvPr/>
        </p:nvSpPr>
        <p:spPr>
          <a:xfrm>
            <a:off x="599311" y="7302467"/>
            <a:ext cx="421005" cy="147320"/>
          </a:xfrm>
          <a:prstGeom prst="rect">
            <a:avLst/>
          </a:prstGeom>
        </p:spPr>
        <p:txBody>
          <a:bodyPr vert="horz" wrap="square" lIns="0" tIns="12700" rIns="0" bIns="0" rtlCol="0">
            <a:spAutoFit/>
          </a:bodyPr>
          <a:lstStyle/>
          <a:p>
            <a:pPr marL="12700">
              <a:lnSpc>
                <a:spcPct val="100000"/>
              </a:lnSpc>
              <a:spcBef>
                <a:spcPts val="100"/>
              </a:spcBef>
            </a:pPr>
            <a:r>
              <a:rPr sz="800" spc="-5" dirty="0">
                <a:solidFill>
                  <a:srgbClr val="808285"/>
                </a:solidFill>
                <a:latin typeface="Arial"/>
                <a:cs typeface="Arial"/>
              </a:rPr>
              <a:t>usep.org</a:t>
            </a:r>
            <a:endParaRPr sz="800">
              <a:latin typeface="Arial"/>
              <a:cs typeface="Arial"/>
            </a:endParaRPr>
          </a:p>
        </p:txBody>
      </p:sp>
      <p:sp>
        <p:nvSpPr>
          <p:cNvPr id="50" name="object 50"/>
          <p:cNvSpPr txBox="1"/>
          <p:nvPr/>
        </p:nvSpPr>
        <p:spPr>
          <a:xfrm>
            <a:off x="3755312" y="7302467"/>
            <a:ext cx="872490" cy="147320"/>
          </a:xfrm>
          <a:prstGeom prst="rect">
            <a:avLst/>
          </a:prstGeom>
        </p:spPr>
        <p:txBody>
          <a:bodyPr vert="horz" wrap="square" lIns="0" tIns="12700" rIns="0" bIns="0" rtlCol="0">
            <a:spAutoFit/>
          </a:bodyPr>
          <a:lstStyle/>
          <a:p>
            <a:pPr marL="12700">
              <a:lnSpc>
                <a:spcPct val="100000"/>
              </a:lnSpc>
              <a:spcBef>
                <a:spcPts val="100"/>
              </a:spcBef>
            </a:pPr>
            <a:r>
              <a:rPr sz="800" spc="-5" dirty="0">
                <a:solidFill>
                  <a:srgbClr val="808285"/>
                </a:solidFill>
                <a:latin typeface="Arial"/>
                <a:cs typeface="Arial"/>
              </a:rPr>
              <a:t>retrouvez-nous</a:t>
            </a:r>
            <a:r>
              <a:rPr sz="800" spc="-55" dirty="0">
                <a:solidFill>
                  <a:srgbClr val="808285"/>
                </a:solidFill>
                <a:latin typeface="Arial"/>
                <a:cs typeface="Arial"/>
              </a:rPr>
              <a:t> </a:t>
            </a:r>
            <a:r>
              <a:rPr sz="800" dirty="0">
                <a:solidFill>
                  <a:srgbClr val="808285"/>
                </a:solidFill>
                <a:latin typeface="Arial"/>
                <a:cs typeface="Arial"/>
              </a:rPr>
              <a:t>sur</a:t>
            </a:r>
            <a:endParaRPr sz="800">
              <a:latin typeface="Arial"/>
              <a:cs typeface="Arial"/>
            </a:endParaRPr>
          </a:p>
        </p:txBody>
      </p:sp>
      <p:sp>
        <p:nvSpPr>
          <p:cNvPr id="51" name="object 51"/>
          <p:cNvSpPr/>
          <p:nvPr/>
        </p:nvSpPr>
        <p:spPr>
          <a:xfrm>
            <a:off x="4713455" y="7345789"/>
            <a:ext cx="147815" cy="120065"/>
          </a:xfrm>
          <a:prstGeom prst="rect">
            <a:avLst/>
          </a:prstGeom>
          <a:blipFill>
            <a:blip r:embed="rId7" cstate="print"/>
            <a:stretch>
              <a:fillRect/>
            </a:stretch>
          </a:blipFill>
        </p:spPr>
        <p:txBody>
          <a:bodyPr wrap="square" lIns="0" tIns="0" rIns="0" bIns="0" rtlCol="0"/>
          <a:lstStyle/>
          <a:p>
            <a:endParaRPr/>
          </a:p>
        </p:txBody>
      </p:sp>
      <p:sp>
        <p:nvSpPr>
          <p:cNvPr id="52" name="object 52"/>
          <p:cNvSpPr/>
          <p:nvPr/>
        </p:nvSpPr>
        <p:spPr>
          <a:xfrm>
            <a:off x="4979104" y="7342802"/>
            <a:ext cx="115290" cy="115277"/>
          </a:xfrm>
          <a:prstGeom prst="rect">
            <a:avLst/>
          </a:prstGeom>
          <a:blipFill>
            <a:blip r:embed="rId8" cstate="print"/>
            <a:stretch>
              <a:fillRect/>
            </a:stretch>
          </a:blipFill>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875884" y="823721"/>
            <a:ext cx="1301750" cy="254000"/>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lphaLigueB"/>
                <a:cs typeface="AlphaLigueB"/>
              </a:rPr>
              <a:t>en</a:t>
            </a:r>
            <a:r>
              <a:rPr sz="1500" spc="-80" dirty="0">
                <a:solidFill>
                  <a:srgbClr val="FFFFFF"/>
                </a:solidFill>
                <a:latin typeface="AlphaLigueB"/>
                <a:cs typeface="AlphaLigueB"/>
              </a:rPr>
              <a:t> </a:t>
            </a:r>
            <a:r>
              <a:rPr sz="1500" spc="-5" dirty="0">
                <a:solidFill>
                  <a:srgbClr val="FFFFFF"/>
                </a:solidFill>
                <a:latin typeface="AlphaLigueB"/>
                <a:cs typeface="AlphaLigueB"/>
              </a:rPr>
              <a:t>pratique</a:t>
            </a:r>
            <a:endParaRPr sz="1500">
              <a:latin typeface="AlphaLigueB"/>
              <a:cs typeface="AlphaLigueB"/>
            </a:endParaRPr>
          </a:p>
        </p:txBody>
      </p:sp>
      <p:sp>
        <p:nvSpPr>
          <p:cNvPr id="3" name="object 3"/>
          <p:cNvSpPr txBox="1"/>
          <p:nvPr/>
        </p:nvSpPr>
        <p:spPr>
          <a:xfrm>
            <a:off x="3909668" y="4724209"/>
            <a:ext cx="3239135" cy="254000"/>
          </a:xfrm>
          <a:prstGeom prst="rect">
            <a:avLst/>
          </a:prstGeom>
        </p:spPr>
        <p:txBody>
          <a:bodyPr vert="horz" wrap="square" lIns="0" tIns="12700" rIns="0" bIns="0" rtlCol="0">
            <a:spAutoFit/>
          </a:bodyPr>
          <a:lstStyle/>
          <a:p>
            <a:pPr marL="12700">
              <a:lnSpc>
                <a:spcPct val="100000"/>
              </a:lnSpc>
              <a:spcBef>
                <a:spcPts val="100"/>
              </a:spcBef>
            </a:pPr>
            <a:r>
              <a:rPr sz="1500" dirty="0">
                <a:solidFill>
                  <a:srgbClr val="FFFFFF"/>
                </a:solidFill>
                <a:latin typeface="AlphaLigueB"/>
                <a:cs typeface="AlphaLigueB"/>
              </a:rPr>
              <a:t>une année d’activités</a:t>
            </a:r>
            <a:r>
              <a:rPr sz="1500" spc="-90" dirty="0">
                <a:solidFill>
                  <a:srgbClr val="FFFFFF"/>
                </a:solidFill>
                <a:latin typeface="AlphaLigueB"/>
                <a:cs typeface="AlphaLigueB"/>
              </a:rPr>
              <a:t> </a:t>
            </a:r>
            <a:r>
              <a:rPr sz="1500" spc="-10" dirty="0">
                <a:solidFill>
                  <a:srgbClr val="FFFFFF"/>
                </a:solidFill>
                <a:latin typeface="AlphaLigueB"/>
                <a:cs typeface="AlphaLigueB"/>
              </a:rPr>
              <a:t>variées</a:t>
            </a:r>
            <a:endParaRPr sz="1500">
              <a:latin typeface="AlphaLigueB"/>
              <a:cs typeface="AlphaLigueB"/>
            </a:endParaRPr>
          </a:p>
        </p:txBody>
      </p:sp>
      <p:sp>
        <p:nvSpPr>
          <p:cNvPr id="4" name="object 4"/>
          <p:cNvSpPr txBox="1">
            <a:spLocks noGrp="1"/>
          </p:cNvSpPr>
          <p:nvPr>
            <p:ph type="title"/>
          </p:nvPr>
        </p:nvSpPr>
        <p:spPr>
          <a:xfrm>
            <a:off x="2916999" y="610747"/>
            <a:ext cx="1257300" cy="736600"/>
          </a:xfrm>
          <a:prstGeom prst="rect">
            <a:avLst/>
          </a:prstGeom>
        </p:spPr>
        <p:txBody>
          <a:bodyPr vert="horz" wrap="square" lIns="0" tIns="66040" rIns="0" bIns="0" rtlCol="0">
            <a:spAutoFit/>
          </a:bodyPr>
          <a:lstStyle/>
          <a:p>
            <a:pPr marL="12700" marR="5080">
              <a:lnSpc>
                <a:spcPts val="2600"/>
              </a:lnSpc>
              <a:spcBef>
                <a:spcPts val="520"/>
              </a:spcBef>
            </a:pPr>
            <a:r>
              <a:rPr dirty="0"/>
              <a:t>Pour  les enfants</a:t>
            </a:r>
          </a:p>
        </p:txBody>
      </p:sp>
      <p:sp>
        <p:nvSpPr>
          <p:cNvPr id="5" name="object 5"/>
          <p:cNvSpPr txBox="1"/>
          <p:nvPr/>
        </p:nvSpPr>
        <p:spPr>
          <a:xfrm>
            <a:off x="6889242" y="611700"/>
            <a:ext cx="1317625" cy="736600"/>
          </a:xfrm>
          <a:prstGeom prst="rect">
            <a:avLst/>
          </a:prstGeom>
        </p:spPr>
        <p:txBody>
          <a:bodyPr vert="horz" wrap="square" lIns="0" tIns="66040" rIns="0" bIns="0" rtlCol="0">
            <a:spAutoFit/>
          </a:bodyPr>
          <a:lstStyle/>
          <a:p>
            <a:pPr marL="12700" marR="5080" indent="704215">
              <a:lnSpc>
                <a:spcPts val="2600"/>
              </a:lnSpc>
              <a:spcBef>
                <a:spcPts val="520"/>
              </a:spcBef>
            </a:pPr>
            <a:r>
              <a:rPr sz="2500" dirty="0">
                <a:solidFill>
                  <a:srgbClr val="00A7E1"/>
                </a:solidFill>
                <a:latin typeface="Caveat Brush"/>
                <a:cs typeface="Caveat Brush"/>
              </a:rPr>
              <a:t>Pour   les parents</a:t>
            </a:r>
            <a:endParaRPr sz="2500" dirty="0">
              <a:latin typeface="Caveat Brush"/>
              <a:cs typeface="Caveat Brush"/>
            </a:endParaRPr>
          </a:p>
        </p:txBody>
      </p:sp>
      <p:sp>
        <p:nvSpPr>
          <p:cNvPr id="6" name="object 6"/>
          <p:cNvSpPr txBox="1"/>
          <p:nvPr/>
        </p:nvSpPr>
        <p:spPr>
          <a:xfrm>
            <a:off x="2765300" y="1714198"/>
            <a:ext cx="2165985" cy="482600"/>
          </a:xfrm>
          <a:prstGeom prst="rect">
            <a:avLst/>
          </a:prstGeom>
        </p:spPr>
        <p:txBody>
          <a:bodyPr vert="horz" wrap="square" lIns="0" tIns="12700" rIns="0" bIns="0" rtlCol="0">
            <a:spAutoFit/>
          </a:bodyPr>
          <a:lstStyle/>
          <a:p>
            <a:pPr marL="12700" marR="5080">
              <a:lnSpc>
                <a:spcPct val="111100"/>
              </a:lnSpc>
              <a:spcBef>
                <a:spcPts val="100"/>
              </a:spcBef>
            </a:pPr>
            <a:r>
              <a:rPr sz="900" spc="-30" dirty="0">
                <a:solidFill>
                  <a:srgbClr val="231F20"/>
                </a:solidFill>
                <a:latin typeface="Arial"/>
                <a:cs typeface="Arial"/>
              </a:rPr>
              <a:t>Tous </a:t>
            </a:r>
            <a:r>
              <a:rPr sz="900" spc="-5" dirty="0">
                <a:solidFill>
                  <a:srgbClr val="231F20"/>
                </a:solidFill>
                <a:latin typeface="Arial"/>
                <a:cs typeface="Arial"/>
              </a:rPr>
              <a:t>les enfants </a:t>
            </a:r>
            <a:r>
              <a:rPr sz="900" dirty="0">
                <a:solidFill>
                  <a:srgbClr val="231F20"/>
                </a:solidFill>
                <a:latin typeface="Arial"/>
                <a:cs typeface="Arial"/>
              </a:rPr>
              <a:t>sont </a:t>
            </a:r>
            <a:r>
              <a:rPr sz="900" spc="-5" dirty="0">
                <a:solidFill>
                  <a:srgbClr val="231F20"/>
                </a:solidFill>
                <a:latin typeface="Arial"/>
                <a:cs typeface="Arial"/>
              </a:rPr>
              <a:t>les bienvenus </a:t>
            </a:r>
            <a:r>
              <a:rPr sz="900" dirty="0">
                <a:solidFill>
                  <a:srgbClr val="231F20"/>
                </a:solidFill>
                <a:latin typeface="Arial"/>
                <a:cs typeface="Arial"/>
              </a:rPr>
              <a:t>: </a:t>
            </a:r>
            <a:r>
              <a:rPr sz="900" spc="-5" dirty="0">
                <a:solidFill>
                  <a:srgbClr val="231F20"/>
                </a:solidFill>
                <a:latin typeface="Arial"/>
                <a:cs typeface="Arial"/>
              </a:rPr>
              <a:t>les  activités préservent la mixité </a:t>
            </a:r>
            <a:r>
              <a:rPr sz="900" dirty="0">
                <a:solidFill>
                  <a:srgbClr val="231F20"/>
                </a:solidFill>
                <a:latin typeface="Arial"/>
                <a:cs typeface="Arial"/>
              </a:rPr>
              <a:t>filles-garçons  </a:t>
            </a:r>
            <a:r>
              <a:rPr sz="900" spc="-5" dirty="0">
                <a:solidFill>
                  <a:srgbClr val="231F20"/>
                </a:solidFill>
                <a:latin typeface="Arial"/>
                <a:cs typeface="Arial"/>
              </a:rPr>
              <a:t>et </a:t>
            </a:r>
            <a:r>
              <a:rPr sz="900" dirty="0">
                <a:solidFill>
                  <a:srgbClr val="231F20"/>
                </a:solidFill>
                <a:latin typeface="Arial"/>
                <a:cs typeface="Arial"/>
              </a:rPr>
              <a:t>s’adaptent </a:t>
            </a:r>
            <a:r>
              <a:rPr sz="900" spc="-5" dirty="0">
                <a:solidFill>
                  <a:srgbClr val="231F20"/>
                </a:solidFill>
                <a:latin typeface="Arial"/>
                <a:cs typeface="Arial"/>
              </a:rPr>
              <a:t>aux aptitudes de</a:t>
            </a:r>
            <a:r>
              <a:rPr sz="900" spc="-45" dirty="0">
                <a:solidFill>
                  <a:srgbClr val="231F20"/>
                </a:solidFill>
                <a:latin typeface="Arial"/>
                <a:cs typeface="Arial"/>
              </a:rPr>
              <a:t> </a:t>
            </a:r>
            <a:r>
              <a:rPr sz="900" dirty="0">
                <a:solidFill>
                  <a:srgbClr val="231F20"/>
                </a:solidFill>
                <a:latin typeface="Arial"/>
                <a:cs typeface="Arial"/>
              </a:rPr>
              <a:t>chacun.</a:t>
            </a:r>
            <a:endParaRPr sz="900">
              <a:latin typeface="Arial"/>
              <a:cs typeface="Arial"/>
            </a:endParaRPr>
          </a:p>
        </p:txBody>
      </p:sp>
      <p:sp>
        <p:nvSpPr>
          <p:cNvPr id="7" name="object 7"/>
          <p:cNvSpPr txBox="1"/>
          <p:nvPr/>
        </p:nvSpPr>
        <p:spPr>
          <a:xfrm>
            <a:off x="2765300" y="2323759"/>
            <a:ext cx="2167890" cy="482600"/>
          </a:xfrm>
          <a:prstGeom prst="rect">
            <a:avLst/>
          </a:prstGeom>
        </p:spPr>
        <p:txBody>
          <a:bodyPr vert="horz" wrap="square" lIns="0" tIns="27939" rIns="0" bIns="0" rtlCol="0">
            <a:spAutoFit/>
          </a:bodyPr>
          <a:lstStyle/>
          <a:p>
            <a:pPr marL="12700">
              <a:lnSpc>
                <a:spcPct val="100000"/>
              </a:lnSpc>
              <a:spcBef>
                <a:spcPts val="219"/>
              </a:spcBef>
            </a:pPr>
            <a:r>
              <a:rPr sz="900" spc="-5" dirty="0">
                <a:solidFill>
                  <a:srgbClr val="231F20"/>
                </a:solidFill>
                <a:latin typeface="Arial"/>
                <a:cs typeface="Arial"/>
              </a:rPr>
              <a:t>La priorité est donnée </a:t>
            </a:r>
            <a:r>
              <a:rPr sz="900" dirty="0">
                <a:solidFill>
                  <a:srgbClr val="231F20"/>
                </a:solidFill>
                <a:latin typeface="Arial"/>
                <a:cs typeface="Arial"/>
              </a:rPr>
              <a:t>à </a:t>
            </a:r>
            <a:r>
              <a:rPr sz="900" spc="-5" dirty="0">
                <a:solidFill>
                  <a:srgbClr val="231F20"/>
                </a:solidFill>
                <a:latin typeface="Arial"/>
                <a:cs typeface="Arial"/>
              </a:rPr>
              <a:t>la</a:t>
            </a:r>
            <a:r>
              <a:rPr sz="900" spc="-35" dirty="0">
                <a:solidFill>
                  <a:srgbClr val="231F20"/>
                </a:solidFill>
                <a:latin typeface="Arial"/>
                <a:cs typeface="Arial"/>
              </a:rPr>
              <a:t> </a:t>
            </a:r>
            <a:r>
              <a:rPr sz="900" spc="-5" dirty="0">
                <a:solidFill>
                  <a:srgbClr val="231F20"/>
                </a:solidFill>
                <a:latin typeface="Arial"/>
                <a:cs typeface="Arial"/>
              </a:rPr>
              <a:t>diversité</a:t>
            </a:r>
            <a:endParaRPr sz="900">
              <a:latin typeface="Arial"/>
              <a:cs typeface="Arial"/>
            </a:endParaRPr>
          </a:p>
          <a:p>
            <a:pPr marL="12700" marR="5080">
              <a:lnSpc>
                <a:spcPct val="111100"/>
              </a:lnSpc>
            </a:pPr>
            <a:r>
              <a:rPr sz="900" spc="-5" dirty="0">
                <a:solidFill>
                  <a:srgbClr val="231F20"/>
                </a:solidFill>
                <a:latin typeface="Arial"/>
                <a:cs typeface="Arial"/>
              </a:rPr>
              <a:t>des </a:t>
            </a:r>
            <a:r>
              <a:rPr sz="900" dirty="0">
                <a:solidFill>
                  <a:srgbClr val="231F20"/>
                </a:solidFill>
                <a:latin typeface="Arial"/>
                <a:cs typeface="Arial"/>
              </a:rPr>
              <a:t>sports</a:t>
            </a:r>
            <a:r>
              <a:rPr sz="900" spc="-215" dirty="0">
                <a:solidFill>
                  <a:srgbClr val="231F20"/>
                </a:solidFill>
                <a:latin typeface="Arial"/>
                <a:cs typeface="Arial"/>
              </a:rPr>
              <a:t> </a:t>
            </a:r>
            <a:r>
              <a:rPr sz="900" dirty="0">
                <a:solidFill>
                  <a:srgbClr val="231F20"/>
                </a:solidFill>
                <a:latin typeface="Arial"/>
                <a:cs typeface="Arial"/>
              </a:rPr>
              <a:t>: </a:t>
            </a:r>
            <a:r>
              <a:rPr sz="900" spc="-5" dirty="0">
                <a:solidFill>
                  <a:srgbClr val="231F20"/>
                </a:solidFill>
                <a:latin typeface="Arial"/>
                <a:cs typeface="Arial"/>
              </a:rPr>
              <a:t>athlétisme, orientation, </a:t>
            </a:r>
            <a:r>
              <a:rPr sz="900" dirty="0">
                <a:solidFill>
                  <a:srgbClr val="231F20"/>
                </a:solidFill>
                <a:latin typeface="Arial"/>
                <a:cs typeface="Arial"/>
              </a:rPr>
              <a:t>kinball,  </a:t>
            </a:r>
            <a:r>
              <a:rPr sz="900" spc="-5" dirty="0">
                <a:solidFill>
                  <a:srgbClr val="231F20"/>
                </a:solidFill>
                <a:latin typeface="Arial"/>
                <a:cs typeface="Arial"/>
              </a:rPr>
              <a:t>danse…</a:t>
            </a:r>
            <a:endParaRPr sz="900">
              <a:latin typeface="Arial"/>
              <a:cs typeface="Arial"/>
            </a:endParaRPr>
          </a:p>
        </p:txBody>
      </p:sp>
      <p:sp>
        <p:nvSpPr>
          <p:cNvPr id="8" name="object 8"/>
          <p:cNvSpPr txBox="1"/>
          <p:nvPr/>
        </p:nvSpPr>
        <p:spPr>
          <a:xfrm>
            <a:off x="2765300" y="2933321"/>
            <a:ext cx="2121535" cy="635000"/>
          </a:xfrm>
          <a:prstGeom prst="rect">
            <a:avLst/>
          </a:prstGeom>
        </p:spPr>
        <p:txBody>
          <a:bodyPr vert="horz" wrap="square" lIns="0" tIns="12700" rIns="0" bIns="0" rtlCol="0">
            <a:spAutoFit/>
          </a:bodyPr>
          <a:lstStyle/>
          <a:p>
            <a:pPr marL="12700" marR="5080">
              <a:lnSpc>
                <a:spcPct val="111100"/>
              </a:lnSpc>
              <a:spcBef>
                <a:spcPts val="100"/>
              </a:spcBef>
            </a:pPr>
            <a:r>
              <a:rPr sz="900" spc="-5" dirty="0">
                <a:solidFill>
                  <a:srgbClr val="231F20"/>
                </a:solidFill>
                <a:latin typeface="Arial"/>
                <a:cs typeface="Arial"/>
              </a:rPr>
              <a:t>Les activités </a:t>
            </a:r>
            <a:r>
              <a:rPr sz="900" dirty="0">
                <a:solidFill>
                  <a:srgbClr val="231F20"/>
                </a:solidFill>
                <a:latin typeface="Arial"/>
                <a:cs typeface="Arial"/>
              </a:rPr>
              <a:t>se </a:t>
            </a:r>
            <a:r>
              <a:rPr sz="900" spc="-5" dirty="0">
                <a:solidFill>
                  <a:srgbClr val="231F20"/>
                </a:solidFill>
                <a:latin typeface="Arial"/>
                <a:cs typeface="Arial"/>
              </a:rPr>
              <a:t>déroulent </a:t>
            </a:r>
            <a:r>
              <a:rPr sz="900" dirty="0">
                <a:solidFill>
                  <a:srgbClr val="231F20"/>
                </a:solidFill>
                <a:latin typeface="Arial"/>
                <a:cs typeface="Arial"/>
              </a:rPr>
              <a:t>sur </a:t>
            </a:r>
            <a:r>
              <a:rPr sz="900" spc="-5" dirty="0">
                <a:solidFill>
                  <a:srgbClr val="231F20"/>
                </a:solidFill>
                <a:latin typeface="Arial"/>
                <a:cs typeface="Arial"/>
              </a:rPr>
              <a:t>le </a:t>
            </a:r>
            <a:r>
              <a:rPr sz="900" dirty="0">
                <a:solidFill>
                  <a:srgbClr val="231F20"/>
                </a:solidFill>
                <a:latin typeface="Arial"/>
                <a:cs typeface="Arial"/>
              </a:rPr>
              <a:t>temps  scolaire </a:t>
            </a:r>
            <a:r>
              <a:rPr sz="900" spc="-5" dirty="0">
                <a:solidFill>
                  <a:srgbClr val="231F20"/>
                </a:solidFill>
                <a:latin typeface="Arial"/>
                <a:cs typeface="Arial"/>
              </a:rPr>
              <a:t>et en dehors, le mercredi, parfois  le </a:t>
            </a:r>
            <a:r>
              <a:rPr sz="900" dirty="0">
                <a:solidFill>
                  <a:srgbClr val="231F20"/>
                </a:solidFill>
                <a:latin typeface="Arial"/>
                <a:cs typeface="Arial"/>
              </a:rPr>
              <a:t>samedi, </a:t>
            </a:r>
            <a:r>
              <a:rPr sz="900" spc="-5" dirty="0">
                <a:solidFill>
                  <a:srgbClr val="231F20"/>
                </a:solidFill>
                <a:latin typeface="Arial"/>
                <a:cs typeface="Arial"/>
              </a:rPr>
              <a:t>lors de la pause</a:t>
            </a:r>
            <a:r>
              <a:rPr sz="900" spc="-40" dirty="0">
                <a:solidFill>
                  <a:srgbClr val="231F20"/>
                </a:solidFill>
                <a:latin typeface="Arial"/>
                <a:cs typeface="Arial"/>
              </a:rPr>
              <a:t> </a:t>
            </a:r>
            <a:r>
              <a:rPr sz="900" spc="-5" dirty="0">
                <a:solidFill>
                  <a:srgbClr val="231F20"/>
                </a:solidFill>
                <a:latin typeface="Arial"/>
                <a:cs typeface="Arial"/>
              </a:rPr>
              <a:t>déjeuner</a:t>
            </a:r>
            <a:endParaRPr sz="900">
              <a:latin typeface="Arial"/>
              <a:cs typeface="Arial"/>
            </a:endParaRPr>
          </a:p>
          <a:p>
            <a:pPr marL="12700">
              <a:lnSpc>
                <a:spcPct val="100000"/>
              </a:lnSpc>
              <a:spcBef>
                <a:spcPts val="120"/>
              </a:spcBef>
            </a:pPr>
            <a:r>
              <a:rPr sz="900" spc="-5" dirty="0">
                <a:solidFill>
                  <a:srgbClr val="231F20"/>
                </a:solidFill>
                <a:latin typeface="Arial"/>
                <a:cs typeface="Arial"/>
              </a:rPr>
              <a:t>ou après la</a:t>
            </a:r>
            <a:r>
              <a:rPr sz="900" spc="-15" dirty="0">
                <a:solidFill>
                  <a:srgbClr val="231F20"/>
                </a:solidFill>
                <a:latin typeface="Arial"/>
                <a:cs typeface="Arial"/>
              </a:rPr>
              <a:t> </a:t>
            </a:r>
            <a:r>
              <a:rPr sz="900" dirty="0">
                <a:solidFill>
                  <a:srgbClr val="231F20"/>
                </a:solidFill>
                <a:latin typeface="Arial"/>
                <a:cs typeface="Arial"/>
              </a:rPr>
              <a:t>classe.</a:t>
            </a:r>
            <a:endParaRPr sz="900">
              <a:latin typeface="Arial"/>
              <a:cs typeface="Arial"/>
            </a:endParaRPr>
          </a:p>
        </p:txBody>
      </p:sp>
      <p:sp>
        <p:nvSpPr>
          <p:cNvPr id="9" name="object 9"/>
          <p:cNvSpPr txBox="1"/>
          <p:nvPr/>
        </p:nvSpPr>
        <p:spPr>
          <a:xfrm>
            <a:off x="2765300" y="3695245"/>
            <a:ext cx="2051685" cy="635000"/>
          </a:xfrm>
          <a:prstGeom prst="rect">
            <a:avLst/>
          </a:prstGeom>
        </p:spPr>
        <p:txBody>
          <a:bodyPr vert="horz" wrap="square" lIns="0" tIns="12700" rIns="0" bIns="0" rtlCol="0">
            <a:spAutoFit/>
          </a:bodyPr>
          <a:lstStyle/>
          <a:p>
            <a:pPr marL="12700" marR="5080">
              <a:lnSpc>
                <a:spcPct val="111100"/>
              </a:lnSpc>
              <a:spcBef>
                <a:spcPts val="100"/>
              </a:spcBef>
            </a:pPr>
            <a:r>
              <a:rPr sz="900" spc="-5" dirty="0">
                <a:solidFill>
                  <a:srgbClr val="231F20"/>
                </a:solidFill>
                <a:latin typeface="Arial"/>
                <a:cs typeface="Arial"/>
              </a:rPr>
              <a:t>Les activités </a:t>
            </a:r>
            <a:r>
              <a:rPr sz="900" dirty="0">
                <a:solidFill>
                  <a:srgbClr val="231F20"/>
                </a:solidFill>
                <a:latin typeface="Arial"/>
                <a:cs typeface="Arial"/>
              </a:rPr>
              <a:t>sont </a:t>
            </a:r>
            <a:r>
              <a:rPr sz="900" spc="-5" dirty="0">
                <a:solidFill>
                  <a:srgbClr val="231F20"/>
                </a:solidFill>
                <a:latin typeface="Arial"/>
                <a:cs typeface="Arial"/>
              </a:rPr>
              <a:t>animées par les  enseignants et parents bénévoles qui  bénéficient de l’agrément de l’Éducation  nationale.</a:t>
            </a:r>
            <a:endParaRPr sz="900">
              <a:latin typeface="Arial"/>
              <a:cs typeface="Arial"/>
            </a:endParaRPr>
          </a:p>
        </p:txBody>
      </p:sp>
      <p:sp>
        <p:nvSpPr>
          <p:cNvPr id="10" name="object 10"/>
          <p:cNvSpPr txBox="1"/>
          <p:nvPr/>
        </p:nvSpPr>
        <p:spPr>
          <a:xfrm>
            <a:off x="950330" y="5295331"/>
            <a:ext cx="1487805" cy="635000"/>
          </a:xfrm>
          <a:prstGeom prst="rect">
            <a:avLst/>
          </a:prstGeom>
        </p:spPr>
        <p:txBody>
          <a:bodyPr vert="horz" wrap="square" lIns="0" tIns="12700" rIns="0" bIns="0" rtlCol="0">
            <a:spAutoFit/>
          </a:bodyPr>
          <a:lstStyle/>
          <a:p>
            <a:pPr marL="12700" marR="5080" algn="just">
              <a:lnSpc>
                <a:spcPct val="111100"/>
              </a:lnSpc>
              <a:spcBef>
                <a:spcPts val="100"/>
              </a:spcBef>
            </a:pPr>
            <a:r>
              <a:rPr sz="900" b="1" spc="-5" dirty="0">
                <a:solidFill>
                  <a:srgbClr val="F99D1C"/>
                </a:solidFill>
                <a:latin typeface="Arial"/>
                <a:cs typeface="Arial"/>
              </a:rPr>
              <a:t>Une </a:t>
            </a:r>
            <a:r>
              <a:rPr sz="900" b="1" dirty="0">
                <a:solidFill>
                  <a:srgbClr val="F99D1C"/>
                </a:solidFill>
                <a:latin typeface="Arial"/>
                <a:cs typeface="Arial"/>
              </a:rPr>
              <a:t>diversité de pratiques  </a:t>
            </a:r>
            <a:r>
              <a:rPr sz="900" b="1" spc="-5" dirty="0">
                <a:solidFill>
                  <a:srgbClr val="F99D1C"/>
                </a:solidFill>
                <a:latin typeface="Arial"/>
                <a:cs typeface="Arial"/>
              </a:rPr>
              <a:t>sportives et </a:t>
            </a:r>
            <a:r>
              <a:rPr sz="900" b="1" dirty="0">
                <a:solidFill>
                  <a:srgbClr val="F99D1C"/>
                </a:solidFill>
                <a:latin typeface="Arial"/>
                <a:cs typeface="Arial"/>
              </a:rPr>
              <a:t>de </a:t>
            </a:r>
            <a:r>
              <a:rPr sz="900" b="1" spc="-5" dirty="0">
                <a:solidFill>
                  <a:srgbClr val="F99D1C"/>
                </a:solidFill>
                <a:latin typeface="Arial"/>
                <a:cs typeface="Arial"/>
              </a:rPr>
              <a:t>rencontres  </a:t>
            </a:r>
            <a:r>
              <a:rPr sz="900" b="1" dirty="0">
                <a:solidFill>
                  <a:srgbClr val="F99D1C"/>
                </a:solidFill>
                <a:latin typeface="Arial"/>
                <a:cs typeface="Arial"/>
              </a:rPr>
              <a:t>locales </a:t>
            </a:r>
            <a:r>
              <a:rPr sz="900" b="1" spc="-5" dirty="0">
                <a:solidFill>
                  <a:srgbClr val="F99D1C"/>
                </a:solidFill>
                <a:latin typeface="Arial"/>
                <a:cs typeface="Arial"/>
              </a:rPr>
              <a:t>et</a:t>
            </a:r>
            <a:r>
              <a:rPr sz="900" b="1" spc="-95" dirty="0">
                <a:solidFill>
                  <a:srgbClr val="F99D1C"/>
                </a:solidFill>
                <a:latin typeface="Arial"/>
                <a:cs typeface="Arial"/>
              </a:rPr>
              <a:t> </a:t>
            </a:r>
            <a:r>
              <a:rPr sz="900" b="1" dirty="0">
                <a:solidFill>
                  <a:srgbClr val="F99D1C"/>
                </a:solidFill>
                <a:latin typeface="Arial"/>
                <a:cs typeface="Arial"/>
              </a:rPr>
              <a:t>départementales  jalonnent l’année</a:t>
            </a:r>
            <a:r>
              <a:rPr sz="900" b="1" spc="-25" dirty="0">
                <a:solidFill>
                  <a:srgbClr val="F99D1C"/>
                </a:solidFill>
                <a:latin typeface="Arial"/>
                <a:cs typeface="Arial"/>
              </a:rPr>
              <a:t> </a:t>
            </a:r>
            <a:r>
              <a:rPr sz="900" b="1" spc="-5" dirty="0">
                <a:solidFill>
                  <a:srgbClr val="F99D1C"/>
                </a:solidFill>
                <a:latin typeface="Arial"/>
                <a:cs typeface="Arial"/>
              </a:rPr>
              <a:t>Usep.</a:t>
            </a:r>
            <a:endParaRPr sz="900">
              <a:latin typeface="Arial"/>
              <a:cs typeface="Arial"/>
            </a:endParaRPr>
          </a:p>
        </p:txBody>
      </p:sp>
      <p:sp>
        <p:nvSpPr>
          <p:cNvPr id="11" name="object 11"/>
          <p:cNvSpPr txBox="1"/>
          <p:nvPr/>
        </p:nvSpPr>
        <p:spPr>
          <a:xfrm>
            <a:off x="950330" y="6057255"/>
            <a:ext cx="1620520" cy="1092200"/>
          </a:xfrm>
          <a:prstGeom prst="rect">
            <a:avLst/>
          </a:prstGeom>
        </p:spPr>
        <p:txBody>
          <a:bodyPr vert="horz" wrap="square" lIns="0" tIns="12700" rIns="0" bIns="0" rtlCol="0">
            <a:spAutoFit/>
          </a:bodyPr>
          <a:lstStyle/>
          <a:p>
            <a:pPr marL="12700" marR="113030">
              <a:lnSpc>
                <a:spcPct val="111100"/>
              </a:lnSpc>
              <a:spcBef>
                <a:spcPts val="100"/>
              </a:spcBef>
            </a:pPr>
            <a:r>
              <a:rPr sz="900" b="1" spc="-5" dirty="0">
                <a:solidFill>
                  <a:srgbClr val="F99D1C"/>
                </a:solidFill>
                <a:latin typeface="Arial"/>
                <a:cs typeface="Arial"/>
              </a:rPr>
              <a:t>L’association </a:t>
            </a:r>
            <a:r>
              <a:rPr sz="900" b="1" dirty="0">
                <a:solidFill>
                  <a:srgbClr val="F99D1C"/>
                </a:solidFill>
                <a:latin typeface="Arial"/>
                <a:cs typeface="Arial"/>
              </a:rPr>
              <a:t>de l’école  peut </a:t>
            </a:r>
            <a:r>
              <a:rPr sz="900" b="1" spc="-5" dirty="0">
                <a:solidFill>
                  <a:srgbClr val="F99D1C"/>
                </a:solidFill>
                <a:latin typeface="Arial"/>
                <a:cs typeface="Arial"/>
              </a:rPr>
              <a:t>également </a:t>
            </a:r>
            <a:r>
              <a:rPr sz="900" b="1" dirty="0">
                <a:solidFill>
                  <a:srgbClr val="F99D1C"/>
                </a:solidFill>
                <a:latin typeface="Arial"/>
                <a:cs typeface="Arial"/>
              </a:rPr>
              <a:t>participer</a:t>
            </a:r>
            <a:r>
              <a:rPr sz="900" b="1" spc="-90" dirty="0">
                <a:solidFill>
                  <a:srgbClr val="F99D1C"/>
                </a:solidFill>
                <a:latin typeface="Arial"/>
                <a:cs typeface="Arial"/>
              </a:rPr>
              <a:t> </a:t>
            </a:r>
            <a:r>
              <a:rPr sz="900" b="1" dirty="0">
                <a:solidFill>
                  <a:srgbClr val="F99D1C"/>
                </a:solidFill>
                <a:latin typeface="Arial"/>
                <a:cs typeface="Arial"/>
              </a:rPr>
              <a:t>à  des opérations</a:t>
            </a:r>
            <a:r>
              <a:rPr sz="900" b="1" spc="-45" dirty="0">
                <a:solidFill>
                  <a:srgbClr val="F99D1C"/>
                </a:solidFill>
                <a:latin typeface="Arial"/>
                <a:cs typeface="Arial"/>
              </a:rPr>
              <a:t> </a:t>
            </a:r>
            <a:r>
              <a:rPr sz="900" b="1" dirty="0">
                <a:solidFill>
                  <a:srgbClr val="F99D1C"/>
                </a:solidFill>
                <a:latin typeface="Arial"/>
                <a:cs typeface="Arial"/>
              </a:rPr>
              <a:t>nationales</a:t>
            </a:r>
            <a:endParaRPr sz="900">
              <a:latin typeface="Arial"/>
              <a:cs typeface="Arial"/>
            </a:endParaRPr>
          </a:p>
          <a:p>
            <a:pPr marL="12700" marR="5080">
              <a:lnSpc>
                <a:spcPct val="111100"/>
              </a:lnSpc>
            </a:pPr>
            <a:r>
              <a:rPr sz="900" b="1" spc="-5" dirty="0">
                <a:solidFill>
                  <a:srgbClr val="F99D1C"/>
                </a:solidFill>
                <a:latin typeface="Arial"/>
                <a:cs typeface="Arial"/>
              </a:rPr>
              <a:t>thématiques (À </a:t>
            </a:r>
            <a:r>
              <a:rPr sz="900" b="1" dirty="0">
                <a:solidFill>
                  <a:srgbClr val="F99D1C"/>
                </a:solidFill>
                <a:latin typeface="Arial"/>
                <a:cs typeface="Arial"/>
              </a:rPr>
              <a:t>l’Usep,</a:t>
            </a:r>
            <a:r>
              <a:rPr sz="900" b="1" spc="-75" dirty="0">
                <a:solidFill>
                  <a:srgbClr val="F99D1C"/>
                </a:solidFill>
                <a:latin typeface="Arial"/>
                <a:cs typeface="Arial"/>
              </a:rPr>
              <a:t> </a:t>
            </a:r>
            <a:r>
              <a:rPr sz="900" b="1" dirty="0">
                <a:solidFill>
                  <a:srgbClr val="F99D1C"/>
                </a:solidFill>
                <a:latin typeface="Arial"/>
                <a:cs typeface="Arial"/>
              </a:rPr>
              <a:t>l’athlé  </a:t>
            </a:r>
            <a:r>
              <a:rPr sz="900" b="1" spc="-5" dirty="0">
                <a:solidFill>
                  <a:srgbClr val="F99D1C"/>
                </a:solidFill>
                <a:latin typeface="Arial"/>
                <a:cs typeface="Arial"/>
              </a:rPr>
              <a:t>ça se vie </a:t>
            </a:r>
            <a:r>
              <a:rPr sz="900" b="1" dirty="0">
                <a:solidFill>
                  <a:srgbClr val="F99D1C"/>
                </a:solidFill>
                <a:latin typeface="Arial"/>
                <a:cs typeface="Arial"/>
              </a:rPr>
              <a:t>! / </a:t>
            </a:r>
            <a:r>
              <a:rPr sz="900" b="1" spc="-5" dirty="0">
                <a:solidFill>
                  <a:srgbClr val="F99D1C"/>
                </a:solidFill>
                <a:latin typeface="Arial"/>
                <a:cs typeface="Arial"/>
              </a:rPr>
              <a:t>Handballons-  </a:t>
            </a:r>
            <a:r>
              <a:rPr sz="900" b="1" dirty="0">
                <a:solidFill>
                  <a:srgbClr val="F99D1C"/>
                </a:solidFill>
                <a:latin typeface="Arial"/>
                <a:cs typeface="Arial"/>
              </a:rPr>
              <a:t>nous / </a:t>
            </a:r>
            <a:r>
              <a:rPr sz="900" b="1" spc="-5" dirty="0">
                <a:solidFill>
                  <a:srgbClr val="F99D1C"/>
                </a:solidFill>
                <a:latin typeface="Arial"/>
                <a:cs typeface="Arial"/>
              </a:rPr>
              <a:t>Class tennis…) </a:t>
            </a:r>
            <a:r>
              <a:rPr sz="900" b="1" dirty="0">
                <a:solidFill>
                  <a:srgbClr val="F99D1C"/>
                </a:solidFill>
                <a:latin typeface="Arial"/>
                <a:cs typeface="Arial"/>
              </a:rPr>
              <a:t>ou  internationales.</a:t>
            </a:r>
            <a:endParaRPr sz="900">
              <a:latin typeface="Arial"/>
              <a:cs typeface="Arial"/>
            </a:endParaRPr>
          </a:p>
        </p:txBody>
      </p:sp>
      <p:sp>
        <p:nvSpPr>
          <p:cNvPr id="12" name="object 12"/>
          <p:cNvSpPr txBox="1"/>
          <p:nvPr/>
        </p:nvSpPr>
        <p:spPr>
          <a:xfrm>
            <a:off x="6053368" y="1713626"/>
            <a:ext cx="2223770" cy="482600"/>
          </a:xfrm>
          <a:prstGeom prst="rect">
            <a:avLst/>
          </a:prstGeom>
        </p:spPr>
        <p:txBody>
          <a:bodyPr vert="horz" wrap="square" lIns="0" tIns="12700" rIns="0" bIns="0" rtlCol="0">
            <a:spAutoFit/>
          </a:bodyPr>
          <a:lstStyle/>
          <a:p>
            <a:pPr marL="12700" marR="5080">
              <a:lnSpc>
                <a:spcPct val="111100"/>
              </a:lnSpc>
              <a:spcBef>
                <a:spcPts val="100"/>
              </a:spcBef>
            </a:pPr>
            <a:r>
              <a:rPr sz="900" dirty="0">
                <a:solidFill>
                  <a:srgbClr val="231F20"/>
                </a:solidFill>
                <a:latin typeface="Arial"/>
                <a:cs typeface="Arial"/>
              </a:rPr>
              <a:t>Selon </a:t>
            </a:r>
            <a:r>
              <a:rPr sz="900" spc="-5" dirty="0">
                <a:solidFill>
                  <a:srgbClr val="231F20"/>
                </a:solidFill>
                <a:latin typeface="Arial"/>
                <a:cs typeface="Arial"/>
              </a:rPr>
              <a:t>le </a:t>
            </a:r>
            <a:r>
              <a:rPr sz="900" dirty="0">
                <a:solidFill>
                  <a:srgbClr val="231F20"/>
                </a:solidFill>
                <a:latin typeface="Arial"/>
                <a:cs typeface="Arial"/>
              </a:rPr>
              <a:t>temps </a:t>
            </a:r>
            <a:r>
              <a:rPr sz="900" spc="-5" dirty="0">
                <a:solidFill>
                  <a:srgbClr val="231F20"/>
                </a:solidFill>
                <a:latin typeface="Arial"/>
                <a:cs typeface="Arial"/>
              </a:rPr>
              <a:t>dont </a:t>
            </a:r>
            <a:r>
              <a:rPr sz="900" dirty="0">
                <a:solidFill>
                  <a:srgbClr val="231F20"/>
                </a:solidFill>
                <a:latin typeface="Arial"/>
                <a:cs typeface="Arial"/>
              </a:rPr>
              <a:t>vous </a:t>
            </a:r>
            <a:r>
              <a:rPr sz="900" spc="-5" dirty="0">
                <a:solidFill>
                  <a:srgbClr val="231F20"/>
                </a:solidFill>
                <a:latin typeface="Arial"/>
                <a:cs typeface="Arial"/>
              </a:rPr>
              <a:t>disposez et</a:t>
            </a:r>
            <a:r>
              <a:rPr sz="900" spc="-85" dirty="0">
                <a:solidFill>
                  <a:srgbClr val="231F20"/>
                </a:solidFill>
                <a:latin typeface="Arial"/>
                <a:cs typeface="Arial"/>
              </a:rPr>
              <a:t> </a:t>
            </a:r>
            <a:r>
              <a:rPr sz="900" dirty="0">
                <a:solidFill>
                  <a:srgbClr val="231F20"/>
                </a:solidFill>
                <a:latin typeface="Arial"/>
                <a:cs typeface="Arial"/>
              </a:rPr>
              <a:t>selon  vos </a:t>
            </a:r>
            <a:r>
              <a:rPr sz="900" spc="-5" dirty="0">
                <a:solidFill>
                  <a:srgbClr val="231F20"/>
                </a:solidFill>
                <a:latin typeface="Arial"/>
                <a:cs typeface="Arial"/>
              </a:rPr>
              <a:t>envies, </a:t>
            </a:r>
            <a:r>
              <a:rPr sz="900" dirty="0">
                <a:solidFill>
                  <a:srgbClr val="231F20"/>
                </a:solidFill>
                <a:latin typeface="Arial"/>
                <a:cs typeface="Arial"/>
              </a:rPr>
              <a:t>vous </a:t>
            </a:r>
            <a:r>
              <a:rPr sz="900" spc="-5" dirty="0">
                <a:solidFill>
                  <a:srgbClr val="231F20"/>
                </a:solidFill>
                <a:latin typeface="Arial"/>
                <a:cs typeface="Arial"/>
              </a:rPr>
              <a:t>pouvez </a:t>
            </a:r>
            <a:r>
              <a:rPr sz="900" dirty="0">
                <a:solidFill>
                  <a:srgbClr val="231F20"/>
                </a:solidFill>
                <a:latin typeface="Arial"/>
                <a:cs typeface="Arial"/>
              </a:rPr>
              <a:t>vous</a:t>
            </a:r>
            <a:r>
              <a:rPr sz="900" spc="-35" dirty="0">
                <a:solidFill>
                  <a:srgbClr val="231F20"/>
                </a:solidFill>
                <a:latin typeface="Arial"/>
                <a:cs typeface="Arial"/>
              </a:rPr>
              <a:t> </a:t>
            </a:r>
            <a:r>
              <a:rPr sz="900" spc="-5" dirty="0">
                <a:solidFill>
                  <a:srgbClr val="231F20"/>
                </a:solidFill>
                <a:latin typeface="Arial"/>
                <a:cs typeface="Arial"/>
              </a:rPr>
              <a:t>investir</a:t>
            </a:r>
            <a:endParaRPr sz="900">
              <a:latin typeface="Arial"/>
              <a:cs typeface="Arial"/>
            </a:endParaRPr>
          </a:p>
          <a:p>
            <a:pPr marL="12700">
              <a:lnSpc>
                <a:spcPct val="100000"/>
              </a:lnSpc>
              <a:spcBef>
                <a:spcPts val="120"/>
              </a:spcBef>
            </a:pPr>
            <a:r>
              <a:rPr sz="900" spc="-5" dirty="0">
                <a:solidFill>
                  <a:srgbClr val="231F20"/>
                </a:solidFill>
                <a:latin typeface="Arial"/>
                <a:cs typeface="Arial"/>
              </a:rPr>
              <a:t>de différentes manières</a:t>
            </a:r>
            <a:r>
              <a:rPr sz="900" b="1" spc="-5" dirty="0">
                <a:solidFill>
                  <a:srgbClr val="231F20"/>
                </a:solidFill>
                <a:latin typeface="Arial"/>
                <a:cs typeface="Arial"/>
              </a:rPr>
              <a:t>.</a:t>
            </a:r>
            <a:endParaRPr sz="900">
              <a:latin typeface="Arial"/>
              <a:cs typeface="Arial"/>
            </a:endParaRPr>
          </a:p>
        </p:txBody>
      </p:sp>
      <p:sp>
        <p:nvSpPr>
          <p:cNvPr id="13" name="object 13"/>
          <p:cNvSpPr txBox="1"/>
          <p:nvPr/>
        </p:nvSpPr>
        <p:spPr>
          <a:xfrm>
            <a:off x="6053368" y="2323188"/>
            <a:ext cx="2078989" cy="939800"/>
          </a:xfrm>
          <a:prstGeom prst="rect">
            <a:avLst/>
          </a:prstGeom>
        </p:spPr>
        <p:txBody>
          <a:bodyPr vert="horz" wrap="square" lIns="0" tIns="27939" rIns="0" bIns="0" rtlCol="0">
            <a:spAutoFit/>
          </a:bodyPr>
          <a:lstStyle/>
          <a:p>
            <a:pPr marL="84455" indent="-71755">
              <a:lnSpc>
                <a:spcPct val="100000"/>
              </a:lnSpc>
              <a:spcBef>
                <a:spcPts val="219"/>
              </a:spcBef>
              <a:buClr>
                <a:srgbClr val="00A7E1"/>
              </a:buClr>
              <a:buChar char="•"/>
              <a:tabLst>
                <a:tab pos="78740" algn="l"/>
              </a:tabLst>
            </a:pPr>
            <a:r>
              <a:rPr sz="900" dirty="0">
                <a:solidFill>
                  <a:srgbClr val="231F20"/>
                </a:solidFill>
                <a:latin typeface="Arial"/>
                <a:cs typeface="Arial"/>
              </a:rPr>
              <a:t>Accompagner </a:t>
            </a:r>
            <a:r>
              <a:rPr sz="900" spc="-5" dirty="0">
                <a:solidFill>
                  <a:srgbClr val="231F20"/>
                </a:solidFill>
                <a:latin typeface="Arial"/>
                <a:cs typeface="Arial"/>
              </a:rPr>
              <a:t>une rencontre</a:t>
            </a:r>
            <a:r>
              <a:rPr sz="900" spc="-45" dirty="0">
                <a:solidFill>
                  <a:srgbClr val="231F20"/>
                </a:solidFill>
                <a:latin typeface="Arial"/>
                <a:cs typeface="Arial"/>
              </a:rPr>
              <a:t> </a:t>
            </a:r>
            <a:r>
              <a:rPr sz="900" dirty="0">
                <a:solidFill>
                  <a:srgbClr val="231F20"/>
                </a:solidFill>
                <a:latin typeface="Arial"/>
                <a:cs typeface="Arial"/>
              </a:rPr>
              <a:t>sportive.</a:t>
            </a:r>
            <a:endParaRPr sz="900" dirty="0">
              <a:latin typeface="Arial"/>
              <a:cs typeface="Arial"/>
            </a:endParaRPr>
          </a:p>
          <a:p>
            <a:pPr marL="84455" marR="5080" indent="-71755">
              <a:lnSpc>
                <a:spcPct val="111100"/>
              </a:lnSpc>
              <a:buClr>
                <a:srgbClr val="00A7E1"/>
              </a:buClr>
              <a:buChar char="•"/>
              <a:tabLst>
                <a:tab pos="85090" algn="l"/>
              </a:tabLst>
            </a:pPr>
            <a:r>
              <a:rPr sz="900" dirty="0">
                <a:solidFill>
                  <a:srgbClr val="231F20"/>
                </a:solidFill>
                <a:latin typeface="Arial"/>
                <a:cs typeface="Arial"/>
              </a:rPr>
              <a:t>Préparer </a:t>
            </a:r>
            <a:r>
              <a:rPr sz="900" spc="-5" dirty="0">
                <a:solidFill>
                  <a:srgbClr val="231F20"/>
                </a:solidFill>
                <a:latin typeface="Arial"/>
                <a:cs typeface="Arial"/>
              </a:rPr>
              <a:t>et animer un atelier lors d’une  </a:t>
            </a:r>
            <a:r>
              <a:rPr sz="900" dirty="0">
                <a:solidFill>
                  <a:srgbClr val="231F20"/>
                </a:solidFill>
                <a:latin typeface="Arial"/>
                <a:cs typeface="Arial"/>
              </a:rPr>
              <a:t>rencontre.</a:t>
            </a:r>
            <a:endParaRPr sz="900" dirty="0">
              <a:latin typeface="Arial"/>
              <a:cs typeface="Arial"/>
            </a:endParaRPr>
          </a:p>
          <a:p>
            <a:pPr marL="84455" indent="-71755">
              <a:lnSpc>
                <a:spcPct val="100000"/>
              </a:lnSpc>
              <a:spcBef>
                <a:spcPts val="120"/>
              </a:spcBef>
              <a:buClr>
                <a:srgbClr val="00A7E1"/>
              </a:buClr>
              <a:buChar char="•"/>
              <a:tabLst>
                <a:tab pos="85090" algn="l"/>
              </a:tabLst>
            </a:pPr>
            <a:r>
              <a:rPr sz="900" spc="-5" dirty="0">
                <a:solidFill>
                  <a:srgbClr val="231F20"/>
                </a:solidFill>
                <a:latin typeface="Arial"/>
                <a:cs typeface="Arial"/>
              </a:rPr>
              <a:t>Devenir animateur</a:t>
            </a:r>
            <a:r>
              <a:rPr sz="900" spc="-15" dirty="0">
                <a:solidFill>
                  <a:srgbClr val="231F20"/>
                </a:solidFill>
                <a:latin typeface="Arial"/>
                <a:cs typeface="Arial"/>
              </a:rPr>
              <a:t> </a:t>
            </a:r>
            <a:r>
              <a:rPr sz="900" spc="-5" dirty="0">
                <a:solidFill>
                  <a:srgbClr val="231F20"/>
                </a:solidFill>
                <a:latin typeface="Arial"/>
                <a:cs typeface="Arial"/>
              </a:rPr>
              <a:t>Usep.</a:t>
            </a:r>
            <a:endParaRPr sz="900" dirty="0">
              <a:latin typeface="Arial"/>
              <a:cs typeface="Arial"/>
            </a:endParaRPr>
          </a:p>
          <a:p>
            <a:pPr marL="84455" marR="163830" indent="-71755">
              <a:lnSpc>
                <a:spcPct val="111100"/>
              </a:lnSpc>
              <a:buClr>
                <a:srgbClr val="00A7E1"/>
              </a:buClr>
              <a:buChar char="•"/>
              <a:tabLst>
                <a:tab pos="85090" algn="l"/>
              </a:tabLst>
            </a:pPr>
            <a:r>
              <a:rPr sz="900" spc="-5" dirty="0">
                <a:solidFill>
                  <a:srgbClr val="231F20"/>
                </a:solidFill>
                <a:latin typeface="Arial"/>
                <a:cs typeface="Arial"/>
              </a:rPr>
              <a:t>Créer une association Usep </a:t>
            </a:r>
            <a:r>
              <a:rPr sz="900" dirty="0">
                <a:solidFill>
                  <a:srgbClr val="231F20"/>
                </a:solidFill>
                <a:latin typeface="Arial"/>
                <a:cs typeface="Arial"/>
              </a:rPr>
              <a:t>s’il </a:t>
            </a:r>
            <a:r>
              <a:rPr sz="900" spc="-5" dirty="0">
                <a:solidFill>
                  <a:srgbClr val="231F20"/>
                </a:solidFill>
                <a:latin typeface="Arial"/>
                <a:cs typeface="Arial"/>
              </a:rPr>
              <a:t>n’en  existe pas dans</a:t>
            </a:r>
            <a:r>
              <a:rPr sz="900" spc="-20" dirty="0">
                <a:solidFill>
                  <a:srgbClr val="231F20"/>
                </a:solidFill>
                <a:latin typeface="Arial"/>
                <a:cs typeface="Arial"/>
              </a:rPr>
              <a:t> </a:t>
            </a:r>
            <a:r>
              <a:rPr sz="900" spc="-5" dirty="0">
                <a:solidFill>
                  <a:srgbClr val="231F20"/>
                </a:solidFill>
                <a:latin typeface="Arial"/>
                <a:cs typeface="Arial"/>
              </a:rPr>
              <a:t>l’école.</a:t>
            </a:r>
            <a:endParaRPr sz="900" dirty="0">
              <a:latin typeface="Arial"/>
              <a:cs typeface="Arial"/>
            </a:endParaRPr>
          </a:p>
        </p:txBody>
      </p:sp>
      <p:sp>
        <p:nvSpPr>
          <p:cNvPr id="14" name="object 14"/>
          <p:cNvSpPr txBox="1"/>
          <p:nvPr/>
        </p:nvSpPr>
        <p:spPr>
          <a:xfrm>
            <a:off x="6053368" y="3389836"/>
            <a:ext cx="2020570" cy="635000"/>
          </a:xfrm>
          <a:prstGeom prst="rect">
            <a:avLst/>
          </a:prstGeom>
        </p:spPr>
        <p:txBody>
          <a:bodyPr vert="horz" wrap="square" lIns="0" tIns="12700" rIns="0" bIns="0" rtlCol="0">
            <a:spAutoFit/>
          </a:bodyPr>
          <a:lstStyle/>
          <a:p>
            <a:pPr marL="12700" marR="5080">
              <a:lnSpc>
                <a:spcPct val="111100"/>
              </a:lnSpc>
              <a:spcBef>
                <a:spcPts val="100"/>
              </a:spcBef>
            </a:pPr>
            <a:r>
              <a:rPr sz="900" spc="-5" dirty="0">
                <a:solidFill>
                  <a:srgbClr val="231F20"/>
                </a:solidFill>
                <a:latin typeface="Arial"/>
                <a:cs typeface="Arial"/>
              </a:rPr>
              <a:t>Des </a:t>
            </a:r>
            <a:r>
              <a:rPr sz="900" dirty="0">
                <a:solidFill>
                  <a:srgbClr val="231F20"/>
                </a:solidFill>
                <a:latin typeface="Arial"/>
                <a:cs typeface="Arial"/>
              </a:rPr>
              <a:t>formations </a:t>
            </a:r>
            <a:r>
              <a:rPr sz="900" spc="-5" dirty="0">
                <a:solidFill>
                  <a:srgbClr val="231F20"/>
                </a:solidFill>
                <a:latin typeface="Arial"/>
                <a:cs typeface="Arial"/>
              </a:rPr>
              <a:t>et un accompagnement  </a:t>
            </a:r>
            <a:r>
              <a:rPr sz="900" dirty="0">
                <a:solidFill>
                  <a:srgbClr val="231F20"/>
                </a:solidFill>
                <a:latin typeface="Arial"/>
                <a:cs typeface="Arial"/>
              </a:rPr>
              <a:t>vous seront </a:t>
            </a:r>
            <a:r>
              <a:rPr sz="900" spc="-5" dirty="0">
                <a:solidFill>
                  <a:srgbClr val="231F20"/>
                </a:solidFill>
                <a:latin typeface="Arial"/>
                <a:cs typeface="Arial"/>
              </a:rPr>
              <a:t>proposés pour </a:t>
            </a:r>
            <a:r>
              <a:rPr sz="900" dirty="0">
                <a:solidFill>
                  <a:srgbClr val="231F20"/>
                </a:solidFill>
                <a:latin typeface="Arial"/>
                <a:cs typeface="Arial"/>
              </a:rPr>
              <a:t>vous</a:t>
            </a:r>
            <a:r>
              <a:rPr sz="900" spc="-75" dirty="0">
                <a:solidFill>
                  <a:srgbClr val="231F20"/>
                </a:solidFill>
                <a:latin typeface="Arial"/>
                <a:cs typeface="Arial"/>
              </a:rPr>
              <a:t> </a:t>
            </a:r>
            <a:r>
              <a:rPr sz="900" spc="-5" dirty="0">
                <a:solidFill>
                  <a:srgbClr val="231F20"/>
                </a:solidFill>
                <a:latin typeface="Arial"/>
                <a:cs typeface="Arial"/>
              </a:rPr>
              <a:t>aider</a:t>
            </a:r>
            <a:r>
              <a:rPr sz="900" spc="-20" dirty="0">
                <a:solidFill>
                  <a:srgbClr val="231F20"/>
                </a:solidFill>
                <a:latin typeface="Arial"/>
                <a:cs typeface="Arial"/>
              </a:rPr>
              <a:t> </a:t>
            </a:r>
            <a:r>
              <a:rPr sz="900" dirty="0">
                <a:solidFill>
                  <a:srgbClr val="231F20"/>
                </a:solidFill>
                <a:latin typeface="Arial"/>
                <a:cs typeface="Arial"/>
              </a:rPr>
              <a:t>à </a:t>
            </a:r>
            <a:r>
              <a:rPr sz="900" spc="-5" dirty="0">
                <a:solidFill>
                  <a:srgbClr val="231F20"/>
                </a:solidFill>
                <a:latin typeface="Arial"/>
                <a:cs typeface="Arial"/>
              </a:rPr>
              <a:t> prendre des responsabilités en </a:t>
            </a:r>
            <a:r>
              <a:rPr sz="900" dirty="0">
                <a:solidFill>
                  <a:srgbClr val="231F20"/>
                </a:solidFill>
                <a:latin typeface="Arial"/>
                <a:cs typeface="Arial"/>
              </a:rPr>
              <a:t>toute  confiance.</a:t>
            </a:r>
            <a:endParaRPr sz="900">
              <a:latin typeface="Arial"/>
              <a:cs typeface="Arial"/>
            </a:endParaRPr>
          </a:p>
        </p:txBody>
      </p:sp>
      <p:sp>
        <p:nvSpPr>
          <p:cNvPr id="15" name="object 15"/>
          <p:cNvSpPr/>
          <p:nvPr/>
        </p:nvSpPr>
        <p:spPr>
          <a:xfrm>
            <a:off x="2630457" y="978362"/>
            <a:ext cx="144780" cy="76200"/>
          </a:xfrm>
          <a:custGeom>
            <a:avLst/>
            <a:gdLst/>
            <a:ahLst/>
            <a:cxnLst/>
            <a:rect l="l" t="t" r="r" b="b"/>
            <a:pathLst>
              <a:path w="144780" h="76200">
                <a:moveTo>
                  <a:pt x="144653" y="76200"/>
                </a:moveTo>
                <a:lnTo>
                  <a:pt x="0" y="0"/>
                </a:lnTo>
              </a:path>
            </a:pathLst>
          </a:custGeom>
          <a:ln w="25400">
            <a:solidFill>
              <a:srgbClr val="8DC63F"/>
            </a:solidFill>
          </a:ln>
        </p:spPr>
        <p:txBody>
          <a:bodyPr wrap="square" lIns="0" tIns="0" rIns="0" bIns="0" rtlCol="0"/>
          <a:lstStyle/>
          <a:p>
            <a:endParaRPr/>
          </a:p>
        </p:txBody>
      </p:sp>
      <p:sp>
        <p:nvSpPr>
          <p:cNvPr id="16" name="object 16"/>
          <p:cNvSpPr/>
          <p:nvPr/>
        </p:nvSpPr>
        <p:spPr>
          <a:xfrm>
            <a:off x="2745238" y="1337379"/>
            <a:ext cx="93345" cy="99060"/>
          </a:xfrm>
          <a:custGeom>
            <a:avLst/>
            <a:gdLst/>
            <a:ahLst/>
            <a:cxnLst/>
            <a:rect l="l" t="t" r="r" b="b"/>
            <a:pathLst>
              <a:path w="93344" h="99059">
                <a:moveTo>
                  <a:pt x="93243" y="0"/>
                </a:moveTo>
                <a:lnTo>
                  <a:pt x="0" y="98717"/>
                </a:lnTo>
              </a:path>
            </a:pathLst>
          </a:custGeom>
          <a:ln w="25400">
            <a:solidFill>
              <a:srgbClr val="8DC63F"/>
            </a:solidFill>
          </a:ln>
        </p:spPr>
        <p:txBody>
          <a:bodyPr wrap="square" lIns="0" tIns="0" rIns="0" bIns="0" rtlCol="0"/>
          <a:lstStyle/>
          <a:p>
            <a:endParaRPr/>
          </a:p>
        </p:txBody>
      </p:sp>
      <p:sp>
        <p:nvSpPr>
          <p:cNvPr id="17" name="object 17"/>
          <p:cNvSpPr/>
          <p:nvPr/>
        </p:nvSpPr>
        <p:spPr>
          <a:xfrm>
            <a:off x="2681274" y="1211545"/>
            <a:ext cx="95250" cy="27940"/>
          </a:xfrm>
          <a:custGeom>
            <a:avLst/>
            <a:gdLst/>
            <a:ahLst/>
            <a:cxnLst/>
            <a:rect l="l" t="t" r="r" b="b"/>
            <a:pathLst>
              <a:path w="95250" h="27940">
                <a:moveTo>
                  <a:pt x="95034" y="0"/>
                </a:moveTo>
                <a:lnTo>
                  <a:pt x="0" y="27419"/>
                </a:lnTo>
              </a:path>
            </a:pathLst>
          </a:custGeom>
          <a:ln w="25400">
            <a:solidFill>
              <a:srgbClr val="8DC63F"/>
            </a:solidFill>
          </a:ln>
        </p:spPr>
        <p:txBody>
          <a:bodyPr wrap="square" lIns="0" tIns="0" rIns="0" bIns="0" rtlCol="0"/>
          <a:lstStyle/>
          <a:p>
            <a:endParaRPr/>
          </a:p>
        </p:txBody>
      </p:sp>
      <p:sp>
        <p:nvSpPr>
          <p:cNvPr id="18" name="object 18"/>
          <p:cNvSpPr/>
          <p:nvPr/>
        </p:nvSpPr>
        <p:spPr>
          <a:xfrm>
            <a:off x="8267189" y="978362"/>
            <a:ext cx="144780" cy="76200"/>
          </a:xfrm>
          <a:custGeom>
            <a:avLst/>
            <a:gdLst/>
            <a:ahLst/>
            <a:cxnLst/>
            <a:rect l="l" t="t" r="r" b="b"/>
            <a:pathLst>
              <a:path w="144779" h="76200">
                <a:moveTo>
                  <a:pt x="0" y="76200"/>
                </a:moveTo>
                <a:lnTo>
                  <a:pt x="144653" y="0"/>
                </a:lnTo>
              </a:path>
            </a:pathLst>
          </a:custGeom>
          <a:ln w="25400">
            <a:solidFill>
              <a:srgbClr val="00A7E1"/>
            </a:solidFill>
          </a:ln>
        </p:spPr>
        <p:txBody>
          <a:bodyPr wrap="square" lIns="0" tIns="0" rIns="0" bIns="0" rtlCol="0"/>
          <a:lstStyle/>
          <a:p>
            <a:endParaRPr/>
          </a:p>
        </p:txBody>
      </p:sp>
      <p:sp>
        <p:nvSpPr>
          <p:cNvPr id="19" name="object 19"/>
          <p:cNvSpPr/>
          <p:nvPr/>
        </p:nvSpPr>
        <p:spPr>
          <a:xfrm>
            <a:off x="8203816" y="1337379"/>
            <a:ext cx="93345" cy="99060"/>
          </a:xfrm>
          <a:custGeom>
            <a:avLst/>
            <a:gdLst/>
            <a:ahLst/>
            <a:cxnLst/>
            <a:rect l="l" t="t" r="r" b="b"/>
            <a:pathLst>
              <a:path w="93345" h="99059">
                <a:moveTo>
                  <a:pt x="0" y="0"/>
                </a:moveTo>
                <a:lnTo>
                  <a:pt x="93243" y="98717"/>
                </a:lnTo>
              </a:path>
            </a:pathLst>
          </a:custGeom>
          <a:ln w="25400">
            <a:solidFill>
              <a:srgbClr val="00A7E1"/>
            </a:solidFill>
          </a:ln>
        </p:spPr>
        <p:txBody>
          <a:bodyPr wrap="square" lIns="0" tIns="0" rIns="0" bIns="0" rtlCol="0"/>
          <a:lstStyle/>
          <a:p>
            <a:endParaRPr/>
          </a:p>
        </p:txBody>
      </p:sp>
      <p:sp>
        <p:nvSpPr>
          <p:cNvPr id="20" name="object 20"/>
          <p:cNvSpPr/>
          <p:nvPr/>
        </p:nvSpPr>
        <p:spPr>
          <a:xfrm>
            <a:off x="8265990" y="1211545"/>
            <a:ext cx="95250" cy="27940"/>
          </a:xfrm>
          <a:custGeom>
            <a:avLst/>
            <a:gdLst/>
            <a:ahLst/>
            <a:cxnLst/>
            <a:rect l="l" t="t" r="r" b="b"/>
            <a:pathLst>
              <a:path w="95250" h="27940">
                <a:moveTo>
                  <a:pt x="0" y="0"/>
                </a:moveTo>
                <a:lnTo>
                  <a:pt x="95034" y="27419"/>
                </a:lnTo>
              </a:path>
            </a:pathLst>
          </a:custGeom>
          <a:ln w="25400">
            <a:solidFill>
              <a:srgbClr val="00A7E1"/>
            </a:solidFill>
          </a:ln>
        </p:spPr>
        <p:txBody>
          <a:bodyPr wrap="square" lIns="0" tIns="0" rIns="0" bIns="0" rtlCol="0"/>
          <a:lstStyle/>
          <a:p>
            <a:endParaRPr/>
          </a:p>
        </p:txBody>
      </p:sp>
      <p:sp>
        <p:nvSpPr>
          <p:cNvPr id="21" name="object 21"/>
          <p:cNvSpPr txBox="1"/>
          <p:nvPr/>
        </p:nvSpPr>
        <p:spPr>
          <a:xfrm>
            <a:off x="3010081" y="5379186"/>
            <a:ext cx="647065" cy="642227"/>
          </a:xfrm>
          <a:prstGeom prst="rect">
            <a:avLst/>
          </a:prstGeom>
        </p:spPr>
        <p:txBody>
          <a:bodyPr vert="horz" wrap="square" lIns="0" tIns="12700" rIns="0" bIns="0" rtlCol="0">
            <a:spAutoFit/>
          </a:bodyPr>
          <a:lstStyle/>
          <a:p>
            <a:pPr marL="12700" marR="5080">
              <a:lnSpc>
                <a:spcPct val="114599"/>
              </a:lnSpc>
              <a:spcBef>
                <a:spcPts val="100"/>
              </a:spcBef>
            </a:pPr>
            <a:r>
              <a:rPr sz="800" dirty="0">
                <a:solidFill>
                  <a:srgbClr val="F99D1C"/>
                </a:solidFill>
                <a:latin typeface="AlphaLigueB"/>
                <a:cs typeface="AlphaLigueB"/>
              </a:rPr>
              <a:t>Début  septembre</a:t>
            </a:r>
            <a:endParaRPr sz="800" dirty="0">
              <a:latin typeface="AlphaLigueB"/>
              <a:cs typeface="AlphaLigueB"/>
            </a:endParaRPr>
          </a:p>
          <a:p>
            <a:pPr marL="12700" marR="51435">
              <a:lnSpc>
                <a:spcPts val="1250"/>
              </a:lnSpc>
              <a:spcBef>
                <a:spcPts val="90"/>
              </a:spcBef>
            </a:pPr>
            <a:r>
              <a:rPr sz="1100" dirty="0">
                <a:solidFill>
                  <a:srgbClr val="939598"/>
                </a:solidFill>
                <a:latin typeface="Caveat Brush"/>
                <a:cs typeface="Caveat Brush"/>
              </a:rPr>
              <a:t>rentrée et   inscriptions</a:t>
            </a:r>
            <a:endParaRPr sz="1100" dirty="0">
              <a:latin typeface="Caveat Brush"/>
              <a:cs typeface="Caveat Brush"/>
            </a:endParaRPr>
          </a:p>
        </p:txBody>
      </p:sp>
      <p:sp>
        <p:nvSpPr>
          <p:cNvPr id="22" name="object 22"/>
          <p:cNvSpPr txBox="1"/>
          <p:nvPr/>
        </p:nvSpPr>
        <p:spPr>
          <a:xfrm>
            <a:off x="5837519" y="5377916"/>
            <a:ext cx="982980" cy="654025"/>
          </a:xfrm>
          <a:prstGeom prst="rect">
            <a:avLst/>
          </a:prstGeom>
        </p:spPr>
        <p:txBody>
          <a:bodyPr vert="horz" wrap="square" lIns="0" tIns="12700" rIns="0" bIns="0" rtlCol="0">
            <a:spAutoFit/>
          </a:bodyPr>
          <a:lstStyle/>
          <a:p>
            <a:pPr marL="158115">
              <a:lnSpc>
                <a:spcPts val="955"/>
              </a:lnSpc>
              <a:spcBef>
                <a:spcPts val="100"/>
              </a:spcBef>
            </a:pPr>
            <a:r>
              <a:rPr sz="800" dirty="0">
                <a:solidFill>
                  <a:srgbClr val="F99D1C"/>
                </a:solidFill>
                <a:latin typeface="AlphaLigueB"/>
                <a:cs typeface="AlphaLigueB"/>
              </a:rPr>
              <a:t>Fin janvier</a:t>
            </a:r>
            <a:endParaRPr sz="800" dirty="0">
              <a:latin typeface="AlphaLigueB"/>
              <a:cs typeface="AlphaLigueB"/>
            </a:endParaRPr>
          </a:p>
          <a:p>
            <a:pPr marL="12700" marR="5080" algn="ctr">
              <a:lnSpc>
                <a:spcPts val="1250"/>
              </a:lnSpc>
              <a:spcBef>
                <a:spcPts val="95"/>
              </a:spcBef>
            </a:pPr>
            <a:r>
              <a:rPr sz="1100" dirty="0">
                <a:solidFill>
                  <a:srgbClr val="939598"/>
                </a:solidFill>
                <a:latin typeface="Caveat Brush"/>
                <a:cs typeface="Caveat Brush"/>
              </a:rPr>
              <a:t>semaine olympique  et paralympique à  l’école</a:t>
            </a:r>
            <a:endParaRPr sz="1100" dirty="0">
              <a:latin typeface="Caveat Brush"/>
              <a:cs typeface="Caveat Brush"/>
            </a:endParaRPr>
          </a:p>
        </p:txBody>
      </p:sp>
      <p:sp>
        <p:nvSpPr>
          <p:cNvPr id="23" name="object 23"/>
          <p:cNvSpPr txBox="1"/>
          <p:nvPr/>
        </p:nvSpPr>
        <p:spPr>
          <a:xfrm>
            <a:off x="8751802" y="5377916"/>
            <a:ext cx="1158240" cy="654025"/>
          </a:xfrm>
          <a:prstGeom prst="rect">
            <a:avLst/>
          </a:prstGeom>
        </p:spPr>
        <p:txBody>
          <a:bodyPr vert="horz" wrap="square" lIns="0" tIns="12700" rIns="0" bIns="0" rtlCol="0">
            <a:spAutoFit/>
          </a:bodyPr>
          <a:lstStyle/>
          <a:p>
            <a:pPr marR="21590" algn="ctr">
              <a:lnSpc>
                <a:spcPts val="955"/>
              </a:lnSpc>
              <a:spcBef>
                <a:spcPts val="100"/>
              </a:spcBef>
            </a:pPr>
            <a:r>
              <a:rPr sz="800" dirty="0">
                <a:solidFill>
                  <a:srgbClr val="F99D1C"/>
                </a:solidFill>
                <a:latin typeface="AlphaLigueB"/>
                <a:cs typeface="AlphaLigueB"/>
              </a:rPr>
              <a:t>Juin</a:t>
            </a:r>
            <a:endParaRPr sz="800" dirty="0">
              <a:latin typeface="AlphaLigueB"/>
              <a:cs typeface="AlphaLigueB"/>
            </a:endParaRPr>
          </a:p>
          <a:p>
            <a:pPr marL="12700" marR="5080" algn="ctr">
              <a:lnSpc>
                <a:spcPts val="1250"/>
              </a:lnSpc>
              <a:spcBef>
                <a:spcPts val="95"/>
              </a:spcBef>
            </a:pPr>
            <a:r>
              <a:rPr sz="1100" dirty="0">
                <a:solidFill>
                  <a:srgbClr val="939598"/>
                </a:solidFill>
                <a:latin typeface="Caveat Brush"/>
                <a:cs typeface="Caveat Brush"/>
              </a:rPr>
              <a:t>P’tit tour Usep  75 000 enfants sur les  routes de France</a:t>
            </a:r>
            <a:endParaRPr sz="1100" dirty="0">
              <a:latin typeface="Caveat Brush"/>
              <a:cs typeface="Caveat Brush"/>
            </a:endParaRPr>
          </a:p>
        </p:txBody>
      </p:sp>
      <p:sp>
        <p:nvSpPr>
          <p:cNvPr id="24" name="object 24"/>
          <p:cNvSpPr txBox="1"/>
          <p:nvPr/>
        </p:nvSpPr>
        <p:spPr>
          <a:xfrm>
            <a:off x="3010081" y="6492459"/>
            <a:ext cx="921385" cy="487313"/>
          </a:xfrm>
          <a:prstGeom prst="rect">
            <a:avLst/>
          </a:prstGeom>
        </p:spPr>
        <p:txBody>
          <a:bodyPr vert="horz" wrap="square" lIns="0" tIns="12700" rIns="0" bIns="0" rtlCol="0">
            <a:spAutoFit/>
          </a:bodyPr>
          <a:lstStyle/>
          <a:p>
            <a:pPr marL="12700">
              <a:lnSpc>
                <a:spcPts val="955"/>
              </a:lnSpc>
              <a:spcBef>
                <a:spcPts val="100"/>
              </a:spcBef>
            </a:pPr>
            <a:r>
              <a:rPr sz="800" dirty="0">
                <a:solidFill>
                  <a:srgbClr val="F99D1C"/>
                </a:solidFill>
                <a:latin typeface="AlphaLigueB"/>
                <a:cs typeface="AlphaLigueB"/>
              </a:rPr>
              <a:t>Fin septembre</a:t>
            </a:r>
            <a:endParaRPr sz="800" dirty="0">
              <a:latin typeface="AlphaLigueB"/>
              <a:cs typeface="AlphaLigueB"/>
            </a:endParaRPr>
          </a:p>
          <a:p>
            <a:pPr marL="12700" marR="5080">
              <a:lnSpc>
                <a:spcPts val="1250"/>
              </a:lnSpc>
              <a:spcBef>
                <a:spcPts val="95"/>
              </a:spcBef>
            </a:pPr>
            <a:r>
              <a:rPr sz="1100" dirty="0">
                <a:solidFill>
                  <a:srgbClr val="939598"/>
                </a:solidFill>
                <a:latin typeface="Caveat Brush"/>
                <a:cs typeface="Caveat Brush"/>
              </a:rPr>
              <a:t>journée nationale  du sport scolaire</a:t>
            </a:r>
            <a:endParaRPr sz="1100" dirty="0">
              <a:latin typeface="Caveat Brush"/>
              <a:cs typeface="Caveat Brush"/>
            </a:endParaRPr>
          </a:p>
        </p:txBody>
      </p:sp>
      <p:sp>
        <p:nvSpPr>
          <p:cNvPr id="25" name="object 25"/>
          <p:cNvSpPr txBox="1"/>
          <p:nvPr/>
        </p:nvSpPr>
        <p:spPr>
          <a:xfrm>
            <a:off x="7287414" y="6492459"/>
            <a:ext cx="1109345" cy="654025"/>
          </a:xfrm>
          <a:prstGeom prst="rect">
            <a:avLst/>
          </a:prstGeom>
        </p:spPr>
        <p:txBody>
          <a:bodyPr vert="horz" wrap="square" lIns="0" tIns="12700" rIns="0" bIns="0" rtlCol="0">
            <a:spAutoFit/>
          </a:bodyPr>
          <a:lstStyle/>
          <a:p>
            <a:pPr marL="240029">
              <a:lnSpc>
                <a:spcPts val="955"/>
              </a:lnSpc>
              <a:spcBef>
                <a:spcPts val="100"/>
              </a:spcBef>
            </a:pPr>
            <a:r>
              <a:rPr sz="800" dirty="0">
                <a:solidFill>
                  <a:srgbClr val="F99D1C"/>
                </a:solidFill>
                <a:latin typeface="AlphaLigueB"/>
                <a:cs typeface="AlphaLigueB"/>
              </a:rPr>
              <a:t>Printemps</a:t>
            </a:r>
            <a:endParaRPr sz="800" dirty="0">
              <a:latin typeface="AlphaLigueB"/>
              <a:cs typeface="AlphaLigueB"/>
            </a:endParaRPr>
          </a:p>
          <a:p>
            <a:pPr marL="12700" marR="5080" indent="-635" algn="ctr">
              <a:lnSpc>
                <a:spcPts val="1250"/>
              </a:lnSpc>
              <a:spcBef>
                <a:spcPts val="95"/>
              </a:spcBef>
            </a:pPr>
            <a:r>
              <a:rPr sz="1100" dirty="0">
                <a:solidFill>
                  <a:srgbClr val="939598"/>
                </a:solidFill>
                <a:latin typeface="Caveat Brush"/>
                <a:cs typeface="Caveat Brush"/>
              </a:rPr>
              <a:t>rencontres avec des  élèves de collège pour  les CM2</a:t>
            </a:r>
            <a:endParaRPr sz="1100" dirty="0">
              <a:latin typeface="Caveat Brush"/>
              <a:cs typeface="Caveat Brush"/>
            </a:endParaRPr>
          </a:p>
        </p:txBody>
      </p:sp>
      <p:sp>
        <p:nvSpPr>
          <p:cNvPr id="26" name="object 26"/>
          <p:cNvSpPr/>
          <p:nvPr/>
        </p:nvSpPr>
        <p:spPr>
          <a:xfrm>
            <a:off x="8421144" y="3297352"/>
            <a:ext cx="1067435" cy="1067435"/>
          </a:xfrm>
          <a:custGeom>
            <a:avLst/>
            <a:gdLst/>
            <a:ahLst/>
            <a:cxnLst/>
            <a:rect l="l" t="t" r="r" b="b"/>
            <a:pathLst>
              <a:path w="1067434" h="1067435">
                <a:moveTo>
                  <a:pt x="533653" y="0"/>
                </a:moveTo>
                <a:lnTo>
                  <a:pt x="485080" y="2180"/>
                </a:lnTo>
                <a:lnTo>
                  <a:pt x="437729" y="8597"/>
                </a:lnTo>
                <a:lnTo>
                  <a:pt x="391787" y="19061"/>
                </a:lnTo>
                <a:lnTo>
                  <a:pt x="347444" y="33385"/>
                </a:lnTo>
                <a:lnTo>
                  <a:pt x="304889" y="51379"/>
                </a:lnTo>
                <a:lnTo>
                  <a:pt x="264308" y="72856"/>
                </a:lnTo>
                <a:lnTo>
                  <a:pt x="225892" y="97626"/>
                </a:lnTo>
                <a:lnTo>
                  <a:pt x="189827" y="125503"/>
                </a:lnTo>
                <a:lnTo>
                  <a:pt x="156303" y="156297"/>
                </a:lnTo>
                <a:lnTo>
                  <a:pt x="125508" y="189820"/>
                </a:lnTo>
                <a:lnTo>
                  <a:pt x="97631" y="225883"/>
                </a:lnTo>
                <a:lnTo>
                  <a:pt x="72859" y="264299"/>
                </a:lnTo>
                <a:lnTo>
                  <a:pt x="51381" y="304878"/>
                </a:lnTo>
                <a:lnTo>
                  <a:pt x="33386" y="347433"/>
                </a:lnTo>
                <a:lnTo>
                  <a:pt x="19062" y="391775"/>
                </a:lnTo>
                <a:lnTo>
                  <a:pt x="8597" y="437716"/>
                </a:lnTo>
                <a:lnTo>
                  <a:pt x="2180" y="485068"/>
                </a:lnTo>
                <a:lnTo>
                  <a:pt x="0" y="533641"/>
                </a:lnTo>
                <a:lnTo>
                  <a:pt x="2180" y="582214"/>
                </a:lnTo>
                <a:lnTo>
                  <a:pt x="8597" y="629566"/>
                </a:lnTo>
                <a:lnTo>
                  <a:pt x="19062" y="675507"/>
                </a:lnTo>
                <a:lnTo>
                  <a:pt x="33386" y="719850"/>
                </a:lnTo>
                <a:lnTo>
                  <a:pt x="51381" y="762406"/>
                </a:lnTo>
                <a:lnTo>
                  <a:pt x="72859" y="802986"/>
                </a:lnTo>
                <a:lnTo>
                  <a:pt x="97631" y="841403"/>
                </a:lnTo>
                <a:lnTo>
                  <a:pt x="125508" y="877467"/>
                </a:lnTo>
                <a:lnTo>
                  <a:pt x="156303" y="910991"/>
                </a:lnTo>
                <a:lnTo>
                  <a:pt x="189827" y="941786"/>
                </a:lnTo>
                <a:lnTo>
                  <a:pt x="225892" y="969664"/>
                </a:lnTo>
                <a:lnTo>
                  <a:pt x="264308" y="994435"/>
                </a:lnTo>
                <a:lnTo>
                  <a:pt x="304889" y="1015913"/>
                </a:lnTo>
                <a:lnTo>
                  <a:pt x="347444" y="1033908"/>
                </a:lnTo>
                <a:lnTo>
                  <a:pt x="391787" y="1048232"/>
                </a:lnTo>
                <a:lnTo>
                  <a:pt x="437729" y="1058697"/>
                </a:lnTo>
                <a:lnTo>
                  <a:pt x="485080" y="1065114"/>
                </a:lnTo>
                <a:lnTo>
                  <a:pt x="533653" y="1067295"/>
                </a:lnTo>
                <a:lnTo>
                  <a:pt x="582227" y="1065114"/>
                </a:lnTo>
                <a:lnTo>
                  <a:pt x="629578" y="1058697"/>
                </a:lnTo>
                <a:lnTo>
                  <a:pt x="675520" y="1048232"/>
                </a:lnTo>
                <a:lnTo>
                  <a:pt x="719863" y="1033908"/>
                </a:lnTo>
                <a:lnTo>
                  <a:pt x="762418" y="1015913"/>
                </a:lnTo>
                <a:lnTo>
                  <a:pt x="802999" y="994435"/>
                </a:lnTo>
                <a:lnTo>
                  <a:pt x="841415" y="969664"/>
                </a:lnTo>
                <a:lnTo>
                  <a:pt x="877480" y="941786"/>
                </a:lnTo>
                <a:lnTo>
                  <a:pt x="911004" y="910991"/>
                </a:lnTo>
                <a:lnTo>
                  <a:pt x="941799" y="877467"/>
                </a:lnTo>
                <a:lnTo>
                  <a:pt x="969676" y="841403"/>
                </a:lnTo>
                <a:lnTo>
                  <a:pt x="994448" y="802986"/>
                </a:lnTo>
                <a:lnTo>
                  <a:pt x="1015926" y="762406"/>
                </a:lnTo>
                <a:lnTo>
                  <a:pt x="1033921" y="719850"/>
                </a:lnTo>
                <a:lnTo>
                  <a:pt x="1048245" y="675507"/>
                </a:lnTo>
                <a:lnTo>
                  <a:pt x="1058710" y="629566"/>
                </a:lnTo>
                <a:lnTo>
                  <a:pt x="1065127" y="582214"/>
                </a:lnTo>
                <a:lnTo>
                  <a:pt x="1067308" y="533641"/>
                </a:lnTo>
                <a:lnTo>
                  <a:pt x="1065127" y="485068"/>
                </a:lnTo>
                <a:lnTo>
                  <a:pt x="1058710" y="437716"/>
                </a:lnTo>
                <a:lnTo>
                  <a:pt x="1048245" y="391775"/>
                </a:lnTo>
                <a:lnTo>
                  <a:pt x="1033921" y="347433"/>
                </a:lnTo>
                <a:lnTo>
                  <a:pt x="1015926" y="304878"/>
                </a:lnTo>
                <a:lnTo>
                  <a:pt x="994448" y="264299"/>
                </a:lnTo>
                <a:lnTo>
                  <a:pt x="969676" y="225883"/>
                </a:lnTo>
                <a:lnTo>
                  <a:pt x="941799" y="189820"/>
                </a:lnTo>
                <a:lnTo>
                  <a:pt x="911004" y="156297"/>
                </a:lnTo>
                <a:lnTo>
                  <a:pt x="877480" y="125503"/>
                </a:lnTo>
                <a:lnTo>
                  <a:pt x="841415" y="97626"/>
                </a:lnTo>
                <a:lnTo>
                  <a:pt x="802999" y="72856"/>
                </a:lnTo>
                <a:lnTo>
                  <a:pt x="762418" y="51379"/>
                </a:lnTo>
                <a:lnTo>
                  <a:pt x="719863" y="33385"/>
                </a:lnTo>
                <a:lnTo>
                  <a:pt x="675520" y="19061"/>
                </a:lnTo>
                <a:lnTo>
                  <a:pt x="629578" y="8597"/>
                </a:lnTo>
                <a:lnTo>
                  <a:pt x="582227" y="2180"/>
                </a:lnTo>
                <a:lnTo>
                  <a:pt x="533653" y="0"/>
                </a:lnTo>
                <a:close/>
              </a:path>
            </a:pathLst>
          </a:custGeom>
          <a:solidFill>
            <a:srgbClr val="00A7E1"/>
          </a:solidFill>
        </p:spPr>
        <p:txBody>
          <a:bodyPr wrap="square" lIns="0" tIns="0" rIns="0" bIns="0" rtlCol="0"/>
          <a:lstStyle/>
          <a:p>
            <a:endParaRPr/>
          </a:p>
        </p:txBody>
      </p:sp>
      <p:sp>
        <p:nvSpPr>
          <p:cNvPr id="27" name="object 27"/>
          <p:cNvSpPr txBox="1"/>
          <p:nvPr/>
        </p:nvSpPr>
        <p:spPr>
          <a:xfrm>
            <a:off x="8637418" y="3479805"/>
            <a:ext cx="664845" cy="756920"/>
          </a:xfrm>
          <a:prstGeom prst="rect">
            <a:avLst/>
          </a:prstGeom>
        </p:spPr>
        <p:txBody>
          <a:bodyPr vert="horz" wrap="square" lIns="0" tIns="30480" rIns="0" bIns="0" rtlCol="0">
            <a:spAutoFit/>
          </a:bodyPr>
          <a:lstStyle/>
          <a:p>
            <a:pPr marL="12700" marR="5080" indent="-635" algn="ctr">
              <a:lnSpc>
                <a:spcPts val="1200"/>
              </a:lnSpc>
              <a:spcBef>
                <a:spcPts val="240"/>
              </a:spcBef>
            </a:pPr>
            <a:r>
              <a:rPr sz="1100" dirty="0">
                <a:solidFill>
                  <a:srgbClr val="FFFFFF"/>
                </a:solidFill>
                <a:latin typeface="Caveat Brush"/>
                <a:cs typeface="Caveat Brush"/>
              </a:rPr>
              <a:t>Coût moyen  de la licence  annuelle </a:t>
            </a:r>
            <a:endParaRPr sz="1100" dirty="0">
              <a:latin typeface="Caveat Brush"/>
              <a:cs typeface="Caveat Brush"/>
            </a:endParaRPr>
          </a:p>
          <a:p>
            <a:pPr marR="21590" algn="ctr">
              <a:lnSpc>
                <a:spcPts val="2020"/>
              </a:lnSpc>
            </a:pPr>
            <a:r>
              <a:rPr sz="1800" dirty="0">
                <a:solidFill>
                  <a:srgbClr val="FFFFFF"/>
                </a:solidFill>
                <a:latin typeface="Caveat Brush"/>
                <a:cs typeface="Caveat Brush"/>
              </a:rPr>
              <a:t>20 €</a:t>
            </a:r>
            <a:endParaRPr sz="1800" dirty="0">
              <a:latin typeface="Caveat Brush"/>
              <a:cs typeface="Caveat Brush"/>
            </a:endParaRPr>
          </a:p>
        </p:txBody>
      </p:sp>
      <p:sp>
        <p:nvSpPr>
          <p:cNvPr id="28" name="object 28"/>
          <p:cNvSpPr/>
          <p:nvPr/>
        </p:nvSpPr>
        <p:spPr>
          <a:xfrm>
            <a:off x="9337750" y="6235209"/>
            <a:ext cx="733425" cy="0"/>
          </a:xfrm>
          <a:custGeom>
            <a:avLst/>
            <a:gdLst/>
            <a:ahLst/>
            <a:cxnLst/>
            <a:rect l="l" t="t" r="r" b="b"/>
            <a:pathLst>
              <a:path w="733425">
                <a:moveTo>
                  <a:pt x="0" y="0"/>
                </a:moveTo>
                <a:lnTo>
                  <a:pt x="733168" y="0"/>
                </a:lnTo>
              </a:path>
            </a:pathLst>
          </a:custGeom>
          <a:ln w="12700">
            <a:solidFill>
              <a:srgbClr val="F99D1C"/>
            </a:solidFill>
            <a:prstDash val="dot"/>
          </a:ln>
        </p:spPr>
        <p:txBody>
          <a:bodyPr wrap="square" lIns="0" tIns="0" rIns="0" bIns="0" rtlCol="0"/>
          <a:lstStyle/>
          <a:p>
            <a:endParaRPr/>
          </a:p>
        </p:txBody>
      </p:sp>
      <p:sp>
        <p:nvSpPr>
          <p:cNvPr id="29" name="object 29"/>
          <p:cNvSpPr/>
          <p:nvPr/>
        </p:nvSpPr>
        <p:spPr>
          <a:xfrm>
            <a:off x="7858731" y="6235209"/>
            <a:ext cx="1416050" cy="0"/>
          </a:xfrm>
          <a:custGeom>
            <a:avLst/>
            <a:gdLst/>
            <a:ahLst/>
            <a:cxnLst/>
            <a:rect l="l" t="t" r="r" b="b"/>
            <a:pathLst>
              <a:path w="1416050">
                <a:moveTo>
                  <a:pt x="0" y="0"/>
                </a:moveTo>
                <a:lnTo>
                  <a:pt x="1415520" y="0"/>
                </a:lnTo>
              </a:path>
            </a:pathLst>
          </a:custGeom>
          <a:ln w="12700">
            <a:solidFill>
              <a:srgbClr val="F99D1C"/>
            </a:solidFill>
            <a:prstDash val="dot"/>
          </a:ln>
        </p:spPr>
        <p:txBody>
          <a:bodyPr wrap="square" lIns="0" tIns="0" rIns="0" bIns="0" rtlCol="0"/>
          <a:lstStyle/>
          <a:p>
            <a:endParaRPr/>
          </a:p>
        </p:txBody>
      </p:sp>
      <p:sp>
        <p:nvSpPr>
          <p:cNvPr id="30" name="object 30"/>
          <p:cNvSpPr/>
          <p:nvPr/>
        </p:nvSpPr>
        <p:spPr>
          <a:xfrm>
            <a:off x="6345764" y="6235209"/>
            <a:ext cx="1449705" cy="0"/>
          </a:xfrm>
          <a:custGeom>
            <a:avLst/>
            <a:gdLst/>
            <a:ahLst/>
            <a:cxnLst/>
            <a:rect l="l" t="t" r="r" b="b"/>
            <a:pathLst>
              <a:path w="1449704">
                <a:moveTo>
                  <a:pt x="0" y="0"/>
                </a:moveTo>
                <a:lnTo>
                  <a:pt x="1449466" y="0"/>
                </a:lnTo>
              </a:path>
            </a:pathLst>
          </a:custGeom>
          <a:ln w="12700">
            <a:solidFill>
              <a:srgbClr val="F99D1C"/>
            </a:solidFill>
            <a:prstDash val="dot"/>
          </a:ln>
        </p:spPr>
        <p:txBody>
          <a:bodyPr wrap="square" lIns="0" tIns="0" rIns="0" bIns="0" rtlCol="0"/>
          <a:lstStyle/>
          <a:p>
            <a:endParaRPr/>
          </a:p>
        </p:txBody>
      </p:sp>
      <p:sp>
        <p:nvSpPr>
          <p:cNvPr id="31" name="object 31"/>
          <p:cNvSpPr/>
          <p:nvPr/>
        </p:nvSpPr>
        <p:spPr>
          <a:xfrm>
            <a:off x="3292699" y="6235209"/>
            <a:ext cx="2989580" cy="0"/>
          </a:xfrm>
          <a:custGeom>
            <a:avLst/>
            <a:gdLst/>
            <a:ahLst/>
            <a:cxnLst/>
            <a:rect l="l" t="t" r="r" b="b"/>
            <a:pathLst>
              <a:path w="2989579">
                <a:moveTo>
                  <a:pt x="0" y="0"/>
                </a:moveTo>
                <a:lnTo>
                  <a:pt x="2989564" y="0"/>
                </a:lnTo>
              </a:path>
            </a:pathLst>
          </a:custGeom>
          <a:ln w="12700">
            <a:solidFill>
              <a:srgbClr val="F99D1C"/>
            </a:solidFill>
            <a:prstDash val="dot"/>
          </a:ln>
        </p:spPr>
        <p:txBody>
          <a:bodyPr wrap="square" lIns="0" tIns="0" rIns="0" bIns="0" rtlCol="0"/>
          <a:lstStyle/>
          <a:p>
            <a:endParaRPr/>
          </a:p>
        </p:txBody>
      </p:sp>
      <p:sp>
        <p:nvSpPr>
          <p:cNvPr id="32" name="object 32"/>
          <p:cNvSpPr/>
          <p:nvPr/>
        </p:nvSpPr>
        <p:spPr>
          <a:xfrm>
            <a:off x="3086281" y="6235209"/>
            <a:ext cx="143510" cy="0"/>
          </a:xfrm>
          <a:custGeom>
            <a:avLst/>
            <a:gdLst/>
            <a:ahLst/>
            <a:cxnLst/>
            <a:rect l="l" t="t" r="r" b="b"/>
            <a:pathLst>
              <a:path w="143510">
                <a:moveTo>
                  <a:pt x="0" y="0"/>
                </a:moveTo>
                <a:lnTo>
                  <a:pt x="142918" y="0"/>
                </a:lnTo>
              </a:path>
            </a:pathLst>
          </a:custGeom>
          <a:ln w="12700">
            <a:solidFill>
              <a:srgbClr val="F99D1C"/>
            </a:solidFill>
            <a:prstDash val="dot"/>
          </a:ln>
        </p:spPr>
        <p:txBody>
          <a:bodyPr wrap="square" lIns="0" tIns="0" rIns="0" bIns="0" rtlCol="0"/>
          <a:lstStyle/>
          <a:p>
            <a:endParaRPr/>
          </a:p>
        </p:txBody>
      </p:sp>
      <p:sp>
        <p:nvSpPr>
          <p:cNvPr id="33" name="object 33"/>
          <p:cNvSpPr/>
          <p:nvPr/>
        </p:nvSpPr>
        <p:spPr>
          <a:xfrm>
            <a:off x="10083604" y="6235209"/>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34" name="object 34"/>
          <p:cNvSpPr/>
          <p:nvPr/>
        </p:nvSpPr>
        <p:spPr>
          <a:xfrm>
            <a:off x="3054531" y="6093749"/>
            <a:ext cx="0" cy="267970"/>
          </a:xfrm>
          <a:custGeom>
            <a:avLst/>
            <a:gdLst/>
            <a:ahLst/>
            <a:cxnLst/>
            <a:rect l="l" t="t" r="r" b="b"/>
            <a:pathLst>
              <a:path h="267970">
                <a:moveTo>
                  <a:pt x="0" y="0"/>
                </a:moveTo>
                <a:lnTo>
                  <a:pt x="0" y="267779"/>
                </a:lnTo>
              </a:path>
            </a:pathLst>
          </a:custGeom>
          <a:ln w="63500">
            <a:solidFill>
              <a:srgbClr val="F99D1C"/>
            </a:solidFill>
          </a:ln>
        </p:spPr>
        <p:txBody>
          <a:bodyPr wrap="square" lIns="0" tIns="0" rIns="0" bIns="0" rtlCol="0"/>
          <a:lstStyle/>
          <a:p>
            <a:endParaRPr/>
          </a:p>
        </p:txBody>
      </p:sp>
      <p:sp>
        <p:nvSpPr>
          <p:cNvPr id="35" name="object 35"/>
          <p:cNvSpPr/>
          <p:nvPr/>
        </p:nvSpPr>
        <p:spPr>
          <a:xfrm>
            <a:off x="6314014" y="6093749"/>
            <a:ext cx="0" cy="267970"/>
          </a:xfrm>
          <a:custGeom>
            <a:avLst/>
            <a:gdLst/>
            <a:ahLst/>
            <a:cxnLst/>
            <a:rect l="l" t="t" r="r" b="b"/>
            <a:pathLst>
              <a:path h="267970">
                <a:moveTo>
                  <a:pt x="0" y="0"/>
                </a:moveTo>
                <a:lnTo>
                  <a:pt x="0" y="267779"/>
                </a:lnTo>
              </a:path>
            </a:pathLst>
          </a:custGeom>
          <a:ln w="63500">
            <a:solidFill>
              <a:srgbClr val="F99D1C"/>
            </a:solidFill>
          </a:ln>
        </p:spPr>
        <p:txBody>
          <a:bodyPr wrap="square" lIns="0" tIns="0" rIns="0" bIns="0" rtlCol="0"/>
          <a:lstStyle/>
          <a:p>
            <a:endParaRPr/>
          </a:p>
        </p:txBody>
      </p:sp>
      <p:sp>
        <p:nvSpPr>
          <p:cNvPr id="36" name="object 36"/>
          <p:cNvSpPr/>
          <p:nvPr/>
        </p:nvSpPr>
        <p:spPr>
          <a:xfrm>
            <a:off x="9306000" y="6093749"/>
            <a:ext cx="0" cy="267970"/>
          </a:xfrm>
          <a:custGeom>
            <a:avLst/>
            <a:gdLst/>
            <a:ahLst/>
            <a:cxnLst/>
            <a:rect l="l" t="t" r="r" b="b"/>
            <a:pathLst>
              <a:path h="267970">
                <a:moveTo>
                  <a:pt x="0" y="0"/>
                </a:moveTo>
                <a:lnTo>
                  <a:pt x="0" y="267779"/>
                </a:lnTo>
              </a:path>
            </a:pathLst>
          </a:custGeom>
          <a:ln w="63500">
            <a:solidFill>
              <a:srgbClr val="F99D1C"/>
            </a:solidFill>
          </a:ln>
        </p:spPr>
        <p:txBody>
          <a:bodyPr wrap="square" lIns="0" tIns="0" rIns="0" bIns="0" rtlCol="0"/>
          <a:lstStyle/>
          <a:p>
            <a:endParaRPr/>
          </a:p>
        </p:txBody>
      </p:sp>
      <p:sp>
        <p:nvSpPr>
          <p:cNvPr id="37" name="object 37"/>
          <p:cNvSpPr/>
          <p:nvPr/>
        </p:nvSpPr>
        <p:spPr>
          <a:xfrm>
            <a:off x="3260949" y="6093749"/>
            <a:ext cx="0" cy="267970"/>
          </a:xfrm>
          <a:custGeom>
            <a:avLst/>
            <a:gdLst/>
            <a:ahLst/>
            <a:cxnLst/>
            <a:rect l="l" t="t" r="r" b="b"/>
            <a:pathLst>
              <a:path h="267970">
                <a:moveTo>
                  <a:pt x="0" y="0"/>
                </a:moveTo>
                <a:lnTo>
                  <a:pt x="0" y="267779"/>
                </a:lnTo>
              </a:path>
            </a:pathLst>
          </a:custGeom>
          <a:ln w="63500">
            <a:solidFill>
              <a:srgbClr val="F99D1C"/>
            </a:solidFill>
          </a:ln>
        </p:spPr>
        <p:txBody>
          <a:bodyPr wrap="square" lIns="0" tIns="0" rIns="0" bIns="0" rtlCol="0"/>
          <a:lstStyle/>
          <a:p>
            <a:endParaRPr/>
          </a:p>
        </p:txBody>
      </p:sp>
      <p:sp>
        <p:nvSpPr>
          <p:cNvPr id="38" name="object 38"/>
          <p:cNvSpPr/>
          <p:nvPr/>
        </p:nvSpPr>
        <p:spPr>
          <a:xfrm>
            <a:off x="7826981" y="6093749"/>
            <a:ext cx="0" cy="267970"/>
          </a:xfrm>
          <a:custGeom>
            <a:avLst/>
            <a:gdLst/>
            <a:ahLst/>
            <a:cxnLst/>
            <a:rect l="l" t="t" r="r" b="b"/>
            <a:pathLst>
              <a:path h="267970">
                <a:moveTo>
                  <a:pt x="0" y="0"/>
                </a:moveTo>
                <a:lnTo>
                  <a:pt x="0" y="267779"/>
                </a:lnTo>
              </a:path>
            </a:pathLst>
          </a:custGeom>
          <a:ln w="63500">
            <a:solidFill>
              <a:srgbClr val="F99D1C"/>
            </a:solidFill>
          </a:ln>
        </p:spPr>
        <p:txBody>
          <a:bodyPr wrap="square" lIns="0" tIns="0" rIns="0" bIns="0" rtlCol="0"/>
          <a:lstStyle/>
          <a:p>
            <a:endParaRPr/>
          </a:p>
        </p:txBody>
      </p:sp>
      <p:sp>
        <p:nvSpPr>
          <p:cNvPr id="39" name="object 39"/>
          <p:cNvSpPr/>
          <p:nvPr/>
        </p:nvSpPr>
        <p:spPr>
          <a:xfrm>
            <a:off x="9941328" y="6020242"/>
            <a:ext cx="190500" cy="212090"/>
          </a:xfrm>
          <a:custGeom>
            <a:avLst/>
            <a:gdLst/>
            <a:ahLst/>
            <a:cxnLst/>
            <a:rect l="l" t="t" r="r" b="b"/>
            <a:pathLst>
              <a:path w="190500" h="212089">
                <a:moveTo>
                  <a:pt x="0" y="0"/>
                </a:moveTo>
                <a:lnTo>
                  <a:pt x="189903" y="212090"/>
                </a:lnTo>
              </a:path>
            </a:pathLst>
          </a:custGeom>
          <a:ln w="12700">
            <a:solidFill>
              <a:srgbClr val="F99D1C"/>
            </a:solidFill>
            <a:prstDash val="dot"/>
          </a:ln>
        </p:spPr>
        <p:txBody>
          <a:bodyPr wrap="square" lIns="0" tIns="0" rIns="0" bIns="0" rtlCol="0"/>
          <a:lstStyle/>
          <a:p>
            <a:endParaRPr/>
          </a:p>
        </p:txBody>
      </p:sp>
      <p:sp>
        <p:nvSpPr>
          <p:cNvPr id="40" name="object 40"/>
          <p:cNvSpPr/>
          <p:nvPr/>
        </p:nvSpPr>
        <p:spPr>
          <a:xfrm>
            <a:off x="9925696" y="6259679"/>
            <a:ext cx="195580" cy="190500"/>
          </a:xfrm>
          <a:custGeom>
            <a:avLst/>
            <a:gdLst/>
            <a:ahLst/>
            <a:cxnLst/>
            <a:rect l="l" t="t" r="r" b="b"/>
            <a:pathLst>
              <a:path w="195579" h="190500">
                <a:moveTo>
                  <a:pt x="195199" y="0"/>
                </a:moveTo>
                <a:lnTo>
                  <a:pt x="0" y="190258"/>
                </a:lnTo>
              </a:path>
            </a:pathLst>
          </a:custGeom>
          <a:ln w="12700">
            <a:solidFill>
              <a:srgbClr val="F99D1C"/>
            </a:solidFill>
            <a:prstDash val="dot"/>
          </a:ln>
        </p:spPr>
        <p:txBody>
          <a:bodyPr wrap="square" lIns="0" tIns="0" rIns="0" bIns="0" rtlCol="0"/>
          <a:lstStyle/>
          <a:p>
            <a:endParaRPr/>
          </a:p>
        </p:txBody>
      </p:sp>
      <p:sp>
        <p:nvSpPr>
          <p:cNvPr id="41" name="object 41"/>
          <p:cNvSpPr/>
          <p:nvPr/>
        </p:nvSpPr>
        <p:spPr>
          <a:xfrm>
            <a:off x="9924816" y="6001800"/>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42" name="object 42"/>
          <p:cNvSpPr/>
          <p:nvPr/>
        </p:nvSpPr>
        <p:spPr>
          <a:xfrm>
            <a:off x="10139484" y="6241563"/>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43" name="object 43"/>
          <p:cNvSpPr/>
          <p:nvPr/>
        </p:nvSpPr>
        <p:spPr>
          <a:xfrm>
            <a:off x="9916396" y="6459000"/>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44" name="object 44"/>
          <p:cNvSpPr txBox="1"/>
          <p:nvPr/>
        </p:nvSpPr>
        <p:spPr>
          <a:xfrm>
            <a:off x="4176745" y="6492459"/>
            <a:ext cx="1174750" cy="654025"/>
          </a:xfrm>
          <a:prstGeom prst="rect">
            <a:avLst/>
          </a:prstGeom>
        </p:spPr>
        <p:txBody>
          <a:bodyPr vert="horz" wrap="square" lIns="0" tIns="12700" rIns="0" bIns="0" rtlCol="0">
            <a:spAutoFit/>
          </a:bodyPr>
          <a:lstStyle/>
          <a:p>
            <a:pPr marL="173990">
              <a:lnSpc>
                <a:spcPts val="955"/>
              </a:lnSpc>
              <a:spcBef>
                <a:spcPts val="100"/>
              </a:spcBef>
            </a:pPr>
            <a:r>
              <a:rPr sz="800" dirty="0">
                <a:solidFill>
                  <a:srgbClr val="F99D1C"/>
                </a:solidFill>
                <a:latin typeface="AlphaLigueB"/>
                <a:cs typeface="AlphaLigueB"/>
              </a:rPr>
              <a:t>Toute l’année</a:t>
            </a:r>
            <a:endParaRPr sz="800" dirty="0">
              <a:latin typeface="AlphaLigueB"/>
              <a:cs typeface="AlphaLigueB"/>
            </a:endParaRPr>
          </a:p>
          <a:p>
            <a:pPr marL="12700" marR="5080" algn="ctr">
              <a:lnSpc>
                <a:spcPts val="1250"/>
              </a:lnSpc>
              <a:spcBef>
                <a:spcPts val="95"/>
              </a:spcBef>
            </a:pPr>
            <a:r>
              <a:rPr sz="1100" dirty="0">
                <a:solidFill>
                  <a:srgbClr val="939598"/>
                </a:solidFill>
                <a:latin typeface="Caveat Brush"/>
                <a:cs typeface="Caveat Brush"/>
              </a:rPr>
              <a:t>activités et rencontres  sportives maternelles  et élémentaires</a:t>
            </a:r>
            <a:endParaRPr sz="1100" dirty="0">
              <a:latin typeface="Caveat Brush"/>
              <a:cs typeface="Caveat Brush"/>
            </a:endParaRPr>
          </a:p>
        </p:txBody>
      </p:sp>
      <p:sp>
        <p:nvSpPr>
          <p:cNvPr id="45" name="object 45"/>
          <p:cNvSpPr/>
          <p:nvPr/>
        </p:nvSpPr>
        <p:spPr>
          <a:xfrm>
            <a:off x="1693801" y="958940"/>
            <a:ext cx="234113" cy="139215"/>
          </a:xfrm>
          <a:prstGeom prst="rect">
            <a:avLst/>
          </a:prstGeom>
          <a:blipFill>
            <a:blip r:embed="rId2" cstate="print"/>
            <a:stretch>
              <a:fillRect/>
            </a:stretch>
          </a:blipFill>
        </p:spPr>
        <p:txBody>
          <a:bodyPr wrap="square" lIns="0" tIns="0" rIns="0" bIns="0" rtlCol="0"/>
          <a:lstStyle/>
          <a:p>
            <a:endParaRPr/>
          </a:p>
        </p:txBody>
      </p:sp>
      <p:sp>
        <p:nvSpPr>
          <p:cNvPr id="46" name="object 46"/>
          <p:cNvSpPr/>
          <p:nvPr/>
        </p:nvSpPr>
        <p:spPr>
          <a:xfrm>
            <a:off x="1529580" y="4261803"/>
            <a:ext cx="254000" cy="45085"/>
          </a:xfrm>
          <a:custGeom>
            <a:avLst/>
            <a:gdLst/>
            <a:ahLst/>
            <a:cxnLst/>
            <a:rect l="l" t="t" r="r" b="b"/>
            <a:pathLst>
              <a:path w="254000" h="45085">
                <a:moveTo>
                  <a:pt x="0" y="44944"/>
                </a:moveTo>
                <a:lnTo>
                  <a:pt x="28701" y="29107"/>
                </a:lnTo>
                <a:lnTo>
                  <a:pt x="69057" y="13391"/>
                </a:lnTo>
                <a:lnTo>
                  <a:pt x="120427" y="2216"/>
                </a:lnTo>
                <a:lnTo>
                  <a:pt x="182173" y="0"/>
                </a:lnTo>
                <a:lnTo>
                  <a:pt x="253657" y="11162"/>
                </a:lnTo>
              </a:path>
            </a:pathLst>
          </a:custGeom>
          <a:ln w="12700">
            <a:solidFill>
              <a:srgbClr val="8DC63F"/>
            </a:solidFill>
            <a:prstDash val="dot"/>
          </a:ln>
        </p:spPr>
        <p:txBody>
          <a:bodyPr wrap="square" lIns="0" tIns="0" rIns="0" bIns="0" rtlCol="0"/>
          <a:lstStyle/>
          <a:p>
            <a:endParaRPr/>
          </a:p>
        </p:txBody>
      </p:sp>
      <p:sp>
        <p:nvSpPr>
          <p:cNvPr id="47" name="object 47"/>
          <p:cNvSpPr/>
          <p:nvPr/>
        </p:nvSpPr>
        <p:spPr>
          <a:xfrm>
            <a:off x="1509327" y="4321471"/>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48" name="object 48"/>
          <p:cNvSpPr/>
          <p:nvPr/>
        </p:nvSpPr>
        <p:spPr>
          <a:xfrm>
            <a:off x="1795344" y="4276233"/>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49" name="object 49"/>
          <p:cNvSpPr/>
          <p:nvPr/>
        </p:nvSpPr>
        <p:spPr>
          <a:xfrm>
            <a:off x="2023163" y="1297030"/>
            <a:ext cx="499745" cy="415290"/>
          </a:xfrm>
          <a:custGeom>
            <a:avLst/>
            <a:gdLst/>
            <a:ahLst/>
            <a:cxnLst/>
            <a:rect l="l" t="t" r="r" b="b"/>
            <a:pathLst>
              <a:path w="499744" h="415289">
                <a:moveTo>
                  <a:pt x="0" y="415112"/>
                </a:moveTo>
                <a:lnTo>
                  <a:pt x="18967" y="373361"/>
                </a:lnTo>
                <a:lnTo>
                  <a:pt x="51386" y="316986"/>
                </a:lnTo>
                <a:lnTo>
                  <a:pt x="73390" y="284959"/>
                </a:lnTo>
                <a:lnTo>
                  <a:pt x="99655" y="251251"/>
                </a:lnTo>
                <a:lnTo>
                  <a:pt x="130482" y="216519"/>
                </a:lnTo>
                <a:lnTo>
                  <a:pt x="166171" y="181421"/>
                </a:lnTo>
                <a:lnTo>
                  <a:pt x="207022" y="146615"/>
                </a:lnTo>
                <a:lnTo>
                  <a:pt x="253333" y="112759"/>
                </a:lnTo>
                <a:lnTo>
                  <a:pt x="305406" y="80512"/>
                </a:lnTo>
                <a:lnTo>
                  <a:pt x="363539" y="50531"/>
                </a:lnTo>
                <a:lnTo>
                  <a:pt x="428032" y="23474"/>
                </a:lnTo>
                <a:lnTo>
                  <a:pt x="499186" y="0"/>
                </a:lnTo>
              </a:path>
            </a:pathLst>
          </a:custGeom>
          <a:ln w="12700">
            <a:solidFill>
              <a:srgbClr val="F99D1C"/>
            </a:solidFill>
            <a:prstDash val="dot"/>
          </a:ln>
        </p:spPr>
        <p:txBody>
          <a:bodyPr wrap="square" lIns="0" tIns="0" rIns="0" bIns="0" rtlCol="0"/>
          <a:lstStyle/>
          <a:p>
            <a:endParaRPr/>
          </a:p>
        </p:txBody>
      </p:sp>
      <p:sp>
        <p:nvSpPr>
          <p:cNvPr id="50" name="object 50"/>
          <p:cNvSpPr/>
          <p:nvPr/>
        </p:nvSpPr>
        <p:spPr>
          <a:xfrm>
            <a:off x="2014646" y="1736007"/>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51" name="object 51"/>
          <p:cNvSpPr/>
          <p:nvPr/>
        </p:nvSpPr>
        <p:spPr>
          <a:xfrm>
            <a:off x="2534546" y="1293603"/>
            <a:ext cx="0" cy="0"/>
          </a:xfrm>
          <a:custGeom>
            <a:avLst/>
            <a:gdLst/>
            <a:ahLst/>
            <a:cxnLst/>
            <a:rect l="l" t="t" r="r" b="b"/>
            <a:pathLst>
              <a:path>
                <a:moveTo>
                  <a:pt x="0" y="0"/>
                </a:moveTo>
                <a:lnTo>
                  <a:pt x="0" y="0"/>
                </a:lnTo>
              </a:path>
            </a:pathLst>
          </a:custGeom>
          <a:ln w="12700">
            <a:solidFill>
              <a:srgbClr val="F99D1C"/>
            </a:solidFill>
          </a:ln>
        </p:spPr>
        <p:txBody>
          <a:bodyPr wrap="square" lIns="0" tIns="0" rIns="0" bIns="0" rtlCol="0"/>
          <a:lstStyle/>
          <a:p>
            <a:endParaRPr/>
          </a:p>
        </p:txBody>
      </p:sp>
      <p:sp>
        <p:nvSpPr>
          <p:cNvPr id="52" name="object 52"/>
          <p:cNvSpPr/>
          <p:nvPr/>
        </p:nvSpPr>
        <p:spPr>
          <a:xfrm>
            <a:off x="8473979" y="1297030"/>
            <a:ext cx="499745" cy="415290"/>
          </a:xfrm>
          <a:custGeom>
            <a:avLst/>
            <a:gdLst/>
            <a:ahLst/>
            <a:cxnLst/>
            <a:rect l="l" t="t" r="r" b="b"/>
            <a:pathLst>
              <a:path w="499745" h="415289">
                <a:moveTo>
                  <a:pt x="499186" y="415112"/>
                </a:moveTo>
                <a:lnTo>
                  <a:pt x="480218" y="373361"/>
                </a:lnTo>
                <a:lnTo>
                  <a:pt x="447799" y="316986"/>
                </a:lnTo>
                <a:lnTo>
                  <a:pt x="425796" y="284959"/>
                </a:lnTo>
                <a:lnTo>
                  <a:pt x="399530" y="251251"/>
                </a:lnTo>
                <a:lnTo>
                  <a:pt x="368703" y="216519"/>
                </a:lnTo>
                <a:lnTo>
                  <a:pt x="333014" y="181421"/>
                </a:lnTo>
                <a:lnTo>
                  <a:pt x="292163" y="146615"/>
                </a:lnTo>
                <a:lnTo>
                  <a:pt x="245852" y="112759"/>
                </a:lnTo>
                <a:lnTo>
                  <a:pt x="193779" y="80512"/>
                </a:lnTo>
                <a:lnTo>
                  <a:pt x="135646" y="50531"/>
                </a:lnTo>
                <a:lnTo>
                  <a:pt x="71153" y="23474"/>
                </a:lnTo>
                <a:lnTo>
                  <a:pt x="0" y="0"/>
                </a:lnTo>
              </a:path>
            </a:pathLst>
          </a:custGeom>
          <a:ln w="12700">
            <a:solidFill>
              <a:srgbClr val="00A7E1"/>
            </a:solidFill>
            <a:prstDash val="dot"/>
          </a:ln>
        </p:spPr>
        <p:txBody>
          <a:bodyPr wrap="square" lIns="0" tIns="0" rIns="0" bIns="0" rtlCol="0"/>
          <a:lstStyle/>
          <a:p>
            <a:endParaRPr/>
          </a:p>
        </p:txBody>
      </p:sp>
      <p:sp>
        <p:nvSpPr>
          <p:cNvPr id="53" name="object 53"/>
          <p:cNvSpPr/>
          <p:nvPr/>
        </p:nvSpPr>
        <p:spPr>
          <a:xfrm>
            <a:off x="8981682" y="1736007"/>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54" name="object 54"/>
          <p:cNvSpPr/>
          <p:nvPr/>
        </p:nvSpPr>
        <p:spPr>
          <a:xfrm>
            <a:off x="8461782" y="1293603"/>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55" name="object 55"/>
          <p:cNvSpPr/>
          <p:nvPr/>
        </p:nvSpPr>
        <p:spPr>
          <a:xfrm>
            <a:off x="9101362" y="4422641"/>
            <a:ext cx="301625" cy="186055"/>
          </a:xfrm>
          <a:custGeom>
            <a:avLst/>
            <a:gdLst/>
            <a:ahLst/>
            <a:cxnLst/>
            <a:rect l="l" t="t" r="r" b="b"/>
            <a:pathLst>
              <a:path w="301625" h="186054">
                <a:moveTo>
                  <a:pt x="0" y="0"/>
                </a:moveTo>
                <a:lnTo>
                  <a:pt x="33509" y="44804"/>
                </a:lnTo>
                <a:lnTo>
                  <a:pt x="92340" y="99545"/>
                </a:lnTo>
                <a:lnTo>
                  <a:pt x="132448" y="126488"/>
                </a:lnTo>
                <a:lnTo>
                  <a:pt x="180324" y="150929"/>
                </a:lnTo>
                <a:lnTo>
                  <a:pt x="236446" y="171207"/>
                </a:lnTo>
                <a:lnTo>
                  <a:pt x="301294" y="185661"/>
                </a:lnTo>
              </a:path>
            </a:pathLst>
          </a:custGeom>
          <a:ln w="12700">
            <a:solidFill>
              <a:srgbClr val="00A7E1"/>
            </a:solidFill>
            <a:prstDash val="dot"/>
          </a:ln>
        </p:spPr>
        <p:txBody>
          <a:bodyPr wrap="square" lIns="0" tIns="0" rIns="0" bIns="0" rtlCol="0"/>
          <a:lstStyle/>
          <a:p>
            <a:endParaRPr/>
          </a:p>
        </p:txBody>
      </p:sp>
      <p:sp>
        <p:nvSpPr>
          <p:cNvPr id="56" name="object 56"/>
          <p:cNvSpPr/>
          <p:nvPr/>
        </p:nvSpPr>
        <p:spPr>
          <a:xfrm>
            <a:off x="9089149" y="4400660"/>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57" name="object 57"/>
          <p:cNvSpPr/>
          <p:nvPr/>
        </p:nvSpPr>
        <p:spPr>
          <a:xfrm>
            <a:off x="9415095" y="4610134"/>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58" name="object 58"/>
          <p:cNvSpPr/>
          <p:nvPr/>
        </p:nvSpPr>
        <p:spPr>
          <a:xfrm>
            <a:off x="1216291" y="1121540"/>
            <a:ext cx="441325" cy="453390"/>
          </a:xfrm>
          <a:custGeom>
            <a:avLst/>
            <a:gdLst/>
            <a:ahLst/>
            <a:cxnLst/>
            <a:rect l="l" t="t" r="r" b="b"/>
            <a:pathLst>
              <a:path w="441325" h="453390">
                <a:moveTo>
                  <a:pt x="0" y="453250"/>
                </a:moveTo>
                <a:lnTo>
                  <a:pt x="47659" y="448256"/>
                </a:lnTo>
                <a:lnTo>
                  <a:pt x="93771" y="438599"/>
                </a:lnTo>
                <a:lnTo>
                  <a:pt x="138090" y="424524"/>
                </a:lnTo>
                <a:lnTo>
                  <a:pt x="180374" y="406275"/>
                </a:lnTo>
                <a:lnTo>
                  <a:pt x="220376" y="384096"/>
                </a:lnTo>
                <a:lnTo>
                  <a:pt x="257853" y="358233"/>
                </a:lnTo>
                <a:lnTo>
                  <a:pt x="292559" y="328929"/>
                </a:lnTo>
                <a:lnTo>
                  <a:pt x="324250" y="296430"/>
                </a:lnTo>
                <a:lnTo>
                  <a:pt x="352683" y="260980"/>
                </a:lnTo>
                <a:lnTo>
                  <a:pt x="377611" y="222823"/>
                </a:lnTo>
                <a:lnTo>
                  <a:pt x="398791" y="182204"/>
                </a:lnTo>
                <a:lnTo>
                  <a:pt x="415978" y="139368"/>
                </a:lnTo>
                <a:lnTo>
                  <a:pt x="428927" y="94558"/>
                </a:lnTo>
                <a:lnTo>
                  <a:pt x="437394" y="48021"/>
                </a:lnTo>
                <a:lnTo>
                  <a:pt x="441134" y="0"/>
                </a:lnTo>
              </a:path>
            </a:pathLst>
          </a:custGeom>
          <a:ln w="12699">
            <a:solidFill>
              <a:srgbClr val="8DC63F"/>
            </a:solidFill>
            <a:prstDash val="dot"/>
          </a:ln>
        </p:spPr>
        <p:txBody>
          <a:bodyPr wrap="square" lIns="0" tIns="0" rIns="0" bIns="0" rtlCol="0"/>
          <a:lstStyle/>
          <a:p>
            <a:endParaRPr/>
          </a:p>
        </p:txBody>
      </p:sp>
      <p:sp>
        <p:nvSpPr>
          <p:cNvPr id="59" name="object 59"/>
          <p:cNvSpPr/>
          <p:nvPr/>
        </p:nvSpPr>
        <p:spPr>
          <a:xfrm>
            <a:off x="1203665" y="642517"/>
            <a:ext cx="453390" cy="441325"/>
          </a:xfrm>
          <a:custGeom>
            <a:avLst/>
            <a:gdLst/>
            <a:ahLst/>
            <a:cxnLst/>
            <a:rect l="l" t="t" r="r" b="b"/>
            <a:pathLst>
              <a:path w="453389" h="441325">
                <a:moveTo>
                  <a:pt x="453250" y="441121"/>
                </a:moveTo>
                <a:lnTo>
                  <a:pt x="448256" y="393462"/>
                </a:lnTo>
                <a:lnTo>
                  <a:pt x="438599" y="347350"/>
                </a:lnTo>
                <a:lnTo>
                  <a:pt x="424524" y="303030"/>
                </a:lnTo>
                <a:lnTo>
                  <a:pt x="406275" y="260747"/>
                </a:lnTo>
                <a:lnTo>
                  <a:pt x="384096" y="220745"/>
                </a:lnTo>
                <a:lnTo>
                  <a:pt x="358233" y="183269"/>
                </a:lnTo>
                <a:lnTo>
                  <a:pt x="328929" y="148563"/>
                </a:lnTo>
                <a:lnTo>
                  <a:pt x="296430" y="116872"/>
                </a:lnTo>
                <a:lnTo>
                  <a:pt x="260980" y="88441"/>
                </a:lnTo>
                <a:lnTo>
                  <a:pt x="222823" y="63514"/>
                </a:lnTo>
                <a:lnTo>
                  <a:pt x="182204" y="42335"/>
                </a:lnTo>
                <a:lnTo>
                  <a:pt x="139368" y="25150"/>
                </a:lnTo>
                <a:lnTo>
                  <a:pt x="94558" y="12202"/>
                </a:lnTo>
                <a:lnTo>
                  <a:pt x="48021" y="3737"/>
                </a:lnTo>
                <a:lnTo>
                  <a:pt x="0" y="0"/>
                </a:lnTo>
              </a:path>
            </a:pathLst>
          </a:custGeom>
          <a:ln w="12700">
            <a:solidFill>
              <a:srgbClr val="8DC63F"/>
            </a:solidFill>
            <a:prstDash val="dot"/>
          </a:ln>
        </p:spPr>
        <p:txBody>
          <a:bodyPr wrap="square" lIns="0" tIns="0" rIns="0" bIns="0" rtlCol="0"/>
          <a:lstStyle/>
          <a:p>
            <a:endParaRPr/>
          </a:p>
        </p:txBody>
      </p:sp>
      <p:sp>
        <p:nvSpPr>
          <p:cNvPr id="60" name="object 60"/>
          <p:cNvSpPr/>
          <p:nvPr/>
        </p:nvSpPr>
        <p:spPr>
          <a:xfrm>
            <a:off x="724628" y="643016"/>
            <a:ext cx="441325" cy="453390"/>
          </a:xfrm>
          <a:custGeom>
            <a:avLst/>
            <a:gdLst/>
            <a:ahLst/>
            <a:cxnLst/>
            <a:rect l="l" t="t" r="r" b="b"/>
            <a:pathLst>
              <a:path w="441325" h="453390">
                <a:moveTo>
                  <a:pt x="441134" y="0"/>
                </a:moveTo>
                <a:lnTo>
                  <a:pt x="393475" y="4993"/>
                </a:lnTo>
                <a:lnTo>
                  <a:pt x="347363" y="14650"/>
                </a:lnTo>
                <a:lnTo>
                  <a:pt x="303043" y="28725"/>
                </a:lnTo>
                <a:lnTo>
                  <a:pt x="260760" y="46974"/>
                </a:lnTo>
                <a:lnTo>
                  <a:pt x="220757" y="69153"/>
                </a:lnTo>
                <a:lnTo>
                  <a:pt x="183281" y="95016"/>
                </a:lnTo>
                <a:lnTo>
                  <a:pt x="148575" y="124320"/>
                </a:lnTo>
                <a:lnTo>
                  <a:pt x="116883" y="156819"/>
                </a:lnTo>
                <a:lnTo>
                  <a:pt x="88451" y="192269"/>
                </a:lnTo>
                <a:lnTo>
                  <a:pt x="63523" y="230426"/>
                </a:lnTo>
                <a:lnTo>
                  <a:pt x="42343" y="271045"/>
                </a:lnTo>
                <a:lnTo>
                  <a:pt x="25156" y="313882"/>
                </a:lnTo>
                <a:lnTo>
                  <a:pt x="12207" y="358691"/>
                </a:lnTo>
                <a:lnTo>
                  <a:pt x="3740" y="405229"/>
                </a:lnTo>
                <a:lnTo>
                  <a:pt x="0" y="453250"/>
                </a:lnTo>
              </a:path>
            </a:pathLst>
          </a:custGeom>
          <a:ln w="12699">
            <a:solidFill>
              <a:srgbClr val="8DC63F"/>
            </a:solidFill>
            <a:prstDash val="dot"/>
          </a:ln>
        </p:spPr>
        <p:txBody>
          <a:bodyPr wrap="square" lIns="0" tIns="0" rIns="0" bIns="0" rtlCol="0"/>
          <a:lstStyle/>
          <a:p>
            <a:endParaRPr/>
          </a:p>
        </p:txBody>
      </p:sp>
      <p:sp>
        <p:nvSpPr>
          <p:cNvPr id="61" name="object 61"/>
          <p:cNvSpPr/>
          <p:nvPr/>
        </p:nvSpPr>
        <p:spPr>
          <a:xfrm>
            <a:off x="725139" y="1134167"/>
            <a:ext cx="453390" cy="441325"/>
          </a:xfrm>
          <a:custGeom>
            <a:avLst/>
            <a:gdLst/>
            <a:ahLst/>
            <a:cxnLst/>
            <a:rect l="l" t="t" r="r" b="b"/>
            <a:pathLst>
              <a:path w="453390" h="441325">
                <a:moveTo>
                  <a:pt x="0" y="0"/>
                </a:moveTo>
                <a:lnTo>
                  <a:pt x="4993" y="47659"/>
                </a:lnTo>
                <a:lnTo>
                  <a:pt x="14650" y="93771"/>
                </a:lnTo>
                <a:lnTo>
                  <a:pt x="28725" y="138090"/>
                </a:lnTo>
                <a:lnTo>
                  <a:pt x="46974" y="180374"/>
                </a:lnTo>
                <a:lnTo>
                  <a:pt x="69153" y="220376"/>
                </a:lnTo>
                <a:lnTo>
                  <a:pt x="95016" y="257852"/>
                </a:lnTo>
                <a:lnTo>
                  <a:pt x="124320" y="292558"/>
                </a:lnTo>
                <a:lnTo>
                  <a:pt x="156819" y="324249"/>
                </a:lnTo>
                <a:lnTo>
                  <a:pt x="192269" y="352680"/>
                </a:lnTo>
                <a:lnTo>
                  <a:pt x="230426" y="377607"/>
                </a:lnTo>
                <a:lnTo>
                  <a:pt x="271045" y="398786"/>
                </a:lnTo>
                <a:lnTo>
                  <a:pt x="313882" y="415971"/>
                </a:lnTo>
                <a:lnTo>
                  <a:pt x="358691" y="428918"/>
                </a:lnTo>
                <a:lnTo>
                  <a:pt x="405229" y="437383"/>
                </a:lnTo>
                <a:lnTo>
                  <a:pt x="453250" y="441121"/>
                </a:lnTo>
              </a:path>
            </a:pathLst>
          </a:custGeom>
          <a:ln w="12700">
            <a:solidFill>
              <a:srgbClr val="8DC63F"/>
            </a:solidFill>
            <a:prstDash val="dot"/>
          </a:ln>
        </p:spPr>
        <p:txBody>
          <a:bodyPr wrap="square" lIns="0" tIns="0" rIns="0" bIns="0" rtlCol="0"/>
          <a:lstStyle/>
          <a:p>
            <a:endParaRPr/>
          </a:p>
        </p:txBody>
      </p:sp>
      <p:sp>
        <p:nvSpPr>
          <p:cNvPr id="62" name="object 62"/>
          <p:cNvSpPr/>
          <p:nvPr/>
        </p:nvSpPr>
        <p:spPr>
          <a:xfrm>
            <a:off x="1657587" y="1108903"/>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63" name="object 63"/>
          <p:cNvSpPr/>
          <p:nvPr/>
        </p:nvSpPr>
        <p:spPr>
          <a:xfrm>
            <a:off x="1191027" y="642343"/>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64" name="object 64"/>
          <p:cNvSpPr/>
          <p:nvPr/>
        </p:nvSpPr>
        <p:spPr>
          <a:xfrm>
            <a:off x="724467" y="1108903"/>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65" name="object 65"/>
          <p:cNvSpPr/>
          <p:nvPr/>
        </p:nvSpPr>
        <p:spPr>
          <a:xfrm>
            <a:off x="1191027" y="1575463"/>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66" name="object 66"/>
          <p:cNvSpPr txBox="1"/>
          <p:nvPr/>
        </p:nvSpPr>
        <p:spPr>
          <a:xfrm>
            <a:off x="908010" y="723404"/>
            <a:ext cx="594995" cy="695960"/>
          </a:xfrm>
          <a:prstGeom prst="rect">
            <a:avLst/>
          </a:prstGeom>
        </p:spPr>
        <p:txBody>
          <a:bodyPr vert="horz" wrap="square" lIns="0" tIns="12700" rIns="0" bIns="0" rtlCol="0">
            <a:spAutoFit/>
          </a:bodyPr>
          <a:lstStyle/>
          <a:p>
            <a:pPr marL="12700" marR="5080" indent="635" algn="ctr">
              <a:lnSpc>
                <a:spcPct val="100000"/>
              </a:lnSpc>
              <a:spcBef>
                <a:spcPts val="100"/>
              </a:spcBef>
            </a:pPr>
            <a:r>
              <a:rPr sz="1100" dirty="0">
                <a:solidFill>
                  <a:srgbClr val="8DC63F"/>
                </a:solidFill>
                <a:latin typeface="Caveat Brush"/>
                <a:cs typeface="Caveat Brush"/>
              </a:rPr>
              <a:t>Une  découverte  de la vie  associative</a:t>
            </a:r>
            <a:endParaRPr sz="1100" dirty="0">
              <a:latin typeface="Caveat Brush"/>
              <a:cs typeface="Caveat Brush"/>
            </a:endParaRPr>
          </a:p>
        </p:txBody>
      </p:sp>
      <p:sp>
        <p:nvSpPr>
          <p:cNvPr id="67" name="object 67"/>
          <p:cNvSpPr/>
          <p:nvPr/>
        </p:nvSpPr>
        <p:spPr>
          <a:xfrm>
            <a:off x="9104984" y="642340"/>
            <a:ext cx="1383030" cy="1383030"/>
          </a:xfrm>
          <a:custGeom>
            <a:avLst/>
            <a:gdLst/>
            <a:ahLst/>
            <a:cxnLst/>
            <a:rect l="l" t="t" r="r" b="b"/>
            <a:pathLst>
              <a:path w="1383029" h="1383030">
                <a:moveTo>
                  <a:pt x="691451" y="0"/>
                </a:moveTo>
                <a:lnTo>
                  <a:pt x="644110" y="1595"/>
                </a:lnTo>
                <a:lnTo>
                  <a:pt x="597626" y="6312"/>
                </a:lnTo>
                <a:lnTo>
                  <a:pt x="552100" y="14047"/>
                </a:lnTo>
                <a:lnTo>
                  <a:pt x="507636" y="24699"/>
                </a:lnTo>
                <a:lnTo>
                  <a:pt x="464338" y="38163"/>
                </a:lnTo>
                <a:lnTo>
                  <a:pt x="422308" y="54338"/>
                </a:lnTo>
                <a:lnTo>
                  <a:pt x="381648" y="73119"/>
                </a:lnTo>
                <a:lnTo>
                  <a:pt x="342463" y="94404"/>
                </a:lnTo>
                <a:lnTo>
                  <a:pt x="304855" y="118090"/>
                </a:lnTo>
                <a:lnTo>
                  <a:pt x="268926" y="144074"/>
                </a:lnTo>
                <a:lnTo>
                  <a:pt x="234781" y="172252"/>
                </a:lnTo>
                <a:lnTo>
                  <a:pt x="202522" y="202523"/>
                </a:lnTo>
                <a:lnTo>
                  <a:pt x="172251" y="234783"/>
                </a:lnTo>
                <a:lnTo>
                  <a:pt x="144073" y="268929"/>
                </a:lnTo>
                <a:lnTo>
                  <a:pt x="118089" y="304858"/>
                </a:lnTo>
                <a:lnTo>
                  <a:pt x="94403" y="342467"/>
                </a:lnTo>
                <a:lnTo>
                  <a:pt x="73118" y="381653"/>
                </a:lnTo>
                <a:lnTo>
                  <a:pt x="54337" y="422313"/>
                </a:lnTo>
                <a:lnTo>
                  <a:pt x="38163" y="464344"/>
                </a:lnTo>
                <a:lnTo>
                  <a:pt x="24699" y="507644"/>
                </a:lnTo>
                <a:lnTo>
                  <a:pt x="14047" y="552108"/>
                </a:lnTo>
                <a:lnTo>
                  <a:pt x="6312" y="597635"/>
                </a:lnTo>
                <a:lnTo>
                  <a:pt x="1595" y="644121"/>
                </a:lnTo>
                <a:lnTo>
                  <a:pt x="0" y="691464"/>
                </a:lnTo>
                <a:lnTo>
                  <a:pt x="1595" y="738805"/>
                </a:lnTo>
                <a:lnTo>
                  <a:pt x="6312" y="785289"/>
                </a:lnTo>
                <a:lnTo>
                  <a:pt x="14047" y="830815"/>
                </a:lnTo>
                <a:lnTo>
                  <a:pt x="24699" y="875278"/>
                </a:lnTo>
                <a:lnTo>
                  <a:pt x="38163" y="918577"/>
                </a:lnTo>
                <a:lnTo>
                  <a:pt x="54337" y="960607"/>
                </a:lnTo>
                <a:lnTo>
                  <a:pt x="73118" y="1001266"/>
                </a:lnTo>
                <a:lnTo>
                  <a:pt x="94403" y="1040452"/>
                </a:lnTo>
                <a:lnTo>
                  <a:pt x="118089" y="1078060"/>
                </a:lnTo>
                <a:lnTo>
                  <a:pt x="144073" y="1113988"/>
                </a:lnTo>
                <a:lnTo>
                  <a:pt x="172251" y="1148134"/>
                </a:lnTo>
                <a:lnTo>
                  <a:pt x="202522" y="1180393"/>
                </a:lnTo>
                <a:lnTo>
                  <a:pt x="234781" y="1210664"/>
                </a:lnTo>
                <a:lnTo>
                  <a:pt x="268926" y="1238842"/>
                </a:lnTo>
                <a:lnTo>
                  <a:pt x="304855" y="1264826"/>
                </a:lnTo>
                <a:lnTo>
                  <a:pt x="342463" y="1288511"/>
                </a:lnTo>
                <a:lnTo>
                  <a:pt x="381648" y="1309796"/>
                </a:lnTo>
                <a:lnTo>
                  <a:pt x="422308" y="1328577"/>
                </a:lnTo>
                <a:lnTo>
                  <a:pt x="464338" y="1344751"/>
                </a:lnTo>
                <a:lnTo>
                  <a:pt x="507636" y="1358216"/>
                </a:lnTo>
                <a:lnTo>
                  <a:pt x="552100" y="1368867"/>
                </a:lnTo>
                <a:lnTo>
                  <a:pt x="597626" y="1376603"/>
                </a:lnTo>
                <a:lnTo>
                  <a:pt x="644110" y="1381320"/>
                </a:lnTo>
                <a:lnTo>
                  <a:pt x="691451" y="1382915"/>
                </a:lnTo>
                <a:lnTo>
                  <a:pt x="738792" y="1381320"/>
                </a:lnTo>
                <a:lnTo>
                  <a:pt x="785276" y="1376603"/>
                </a:lnTo>
                <a:lnTo>
                  <a:pt x="830802" y="1368867"/>
                </a:lnTo>
                <a:lnTo>
                  <a:pt x="875266" y="1358216"/>
                </a:lnTo>
                <a:lnTo>
                  <a:pt x="918564" y="1344751"/>
                </a:lnTo>
                <a:lnTo>
                  <a:pt x="960594" y="1328577"/>
                </a:lnTo>
                <a:lnTo>
                  <a:pt x="1001254" y="1309796"/>
                </a:lnTo>
                <a:lnTo>
                  <a:pt x="1040439" y="1288511"/>
                </a:lnTo>
                <a:lnTo>
                  <a:pt x="1078047" y="1264826"/>
                </a:lnTo>
                <a:lnTo>
                  <a:pt x="1113976" y="1238842"/>
                </a:lnTo>
                <a:lnTo>
                  <a:pt x="1148121" y="1210664"/>
                </a:lnTo>
                <a:lnTo>
                  <a:pt x="1180380" y="1180393"/>
                </a:lnTo>
                <a:lnTo>
                  <a:pt x="1210651" y="1148134"/>
                </a:lnTo>
                <a:lnTo>
                  <a:pt x="1238829" y="1113988"/>
                </a:lnTo>
                <a:lnTo>
                  <a:pt x="1264813" y="1078060"/>
                </a:lnTo>
                <a:lnTo>
                  <a:pt x="1288499" y="1040452"/>
                </a:lnTo>
                <a:lnTo>
                  <a:pt x="1309784" y="1001266"/>
                </a:lnTo>
                <a:lnTo>
                  <a:pt x="1328565" y="960607"/>
                </a:lnTo>
                <a:lnTo>
                  <a:pt x="1344739" y="918577"/>
                </a:lnTo>
                <a:lnTo>
                  <a:pt x="1358203" y="875278"/>
                </a:lnTo>
                <a:lnTo>
                  <a:pt x="1368855" y="830815"/>
                </a:lnTo>
                <a:lnTo>
                  <a:pt x="1376590" y="785289"/>
                </a:lnTo>
                <a:lnTo>
                  <a:pt x="1381307" y="738805"/>
                </a:lnTo>
                <a:lnTo>
                  <a:pt x="1382903" y="691464"/>
                </a:lnTo>
                <a:lnTo>
                  <a:pt x="1381307" y="644121"/>
                </a:lnTo>
                <a:lnTo>
                  <a:pt x="1376590" y="597635"/>
                </a:lnTo>
                <a:lnTo>
                  <a:pt x="1368855" y="552108"/>
                </a:lnTo>
                <a:lnTo>
                  <a:pt x="1358203" y="507644"/>
                </a:lnTo>
                <a:lnTo>
                  <a:pt x="1344739" y="464344"/>
                </a:lnTo>
                <a:lnTo>
                  <a:pt x="1328565" y="422313"/>
                </a:lnTo>
                <a:lnTo>
                  <a:pt x="1309784" y="381653"/>
                </a:lnTo>
                <a:lnTo>
                  <a:pt x="1288499" y="342467"/>
                </a:lnTo>
                <a:lnTo>
                  <a:pt x="1264813" y="304858"/>
                </a:lnTo>
                <a:lnTo>
                  <a:pt x="1238829" y="268929"/>
                </a:lnTo>
                <a:lnTo>
                  <a:pt x="1210651" y="234783"/>
                </a:lnTo>
                <a:lnTo>
                  <a:pt x="1180380" y="202523"/>
                </a:lnTo>
                <a:lnTo>
                  <a:pt x="1148121" y="172252"/>
                </a:lnTo>
                <a:lnTo>
                  <a:pt x="1113976" y="144074"/>
                </a:lnTo>
                <a:lnTo>
                  <a:pt x="1078047" y="118090"/>
                </a:lnTo>
                <a:lnTo>
                  <a:pt x="1040439" y="94404"/>
                </a:lnTo>
                <a:lnTo>
                  <a:pt x="1001254" y="73119"/>
                </a:lnTo>
                <a:lnTo>
                  <a:pt x="960594" y="54338"/>
                </a:lnTo>
                <a:lnTo>
                  <a:pt x="918564" y="38163"/>
                </a:lnTo>
                <a:lnTo>
                  <a:pt x="875266" y="24699"/>
                </a:lnTo>
                <a:lnTo>
                  <a:pt x="830802" y="14047"/>
                </a:lnTo>
                <a:lnTo>
                  <a:pt x="785276" y="6312"/>
                </a:lnTo>
                <a:lnTo>
                  <a:pt x="738792" y="1595"/>
                </a:lnTo>
                <a:lnTo>
                  <a:pt x="691451" y="0"/>
                </a:lnTo>
                <a:close/>
              </a:path>
            </a:pathLst>
          </a:custGeom>
          <a:solidFill>
            <a:srgbClr val="FFFFFF"/>
          </a:solidFill>
        </p:spPr>
        <p:txBody>
          <a:bodyPr wrap="square" lIns="0" tIns="0" rIns="0" bIns="0" rtlCol="0"/>
          <a:lstStyle/>
          <a:p>
            <a:endParaRPr/>
          </a:p>
        </p:txBody>
      </p:sp>
      <p:sp>
        <p:nvSpPr>
          <p:cNvPr id="68" name="object 68"/>
          <p:cNvSpPr/>
          <p:nvPr/>
        </p:nvSpPr>
        <p:spPr>
          <a:xfrm>
            <a:off x="9821691" y="1346432"/>
            <a:ext cx="666115" cy="678815"/>
          </a:xfrm>
          <a:custGeom>
            <a:avLst/>
            <a:gdLst/>
            <a:ahLst/>
            <a:cxnLst/>
            <a:rect l="l" t="t" r="r" b="b"/>
            <a:pathLst>
              <a:path w="666115" h="678814">
                <a:moveTo>
                  <a:pt x="0" y="678370"/>
                </a:moveTo>
                <a:lnTo>
                  <a:pt x="47310" y="675060"/>
                </a:lnTo>
                <a:lnTo>
                  <a:pt x="93692" y="668629"/>
                </a:lnTo>
                <a:lnTo>
                  <a:pt x="139041" y="659184"/>
                </a:lnTo>
                <a:lnTo>
                  <a:pt x="183250" y="646829"/>
                </a:lnTo>
                <a:lnTo>
                  <a:pt x="226214" y="631671"/>
                </a:lnTo>
                <a:lnTo>
                  <a:pt x="267827" y="613816"/>
                </a:lnTo>
                <a:lnTo>
                  <a:pt x="307983" y="593368"/>
                </a:lnTo>
                <a:lnTo>
                  <a:pt x="346576" y="570435"/>
                </a:lnTo>
                <a:lnTo>
                  <a:pt x="383502" y="545121"/>
                </a:lnTo>
                <a:lnTo>
                  <a:pt x="418653" y="517532"/>
                </a:lnTo>
                <a:lnTo>
                  <a:pt x="451925" y="487775"/>
                </a:lnTo>
                <a:lnTo>
                  <a:pt x="483212" y="455954"/>
                </a:lnTo>
                <a:lnTo>
                  <a:pt x="512407" y="422176"/>
                </a:lnTo>
                <a:lnTo>
                  <a:pt x="539405" y="386546"/>
                </a:lnTo>
                <a:lnTo>
                  <a:pt x="564101" y="349170"/>
                </a:lnTo>
                <a:lnTo>
                  <a:pt x="586389" y="310154"/>
                </a:lnTo>
                <a:lnTo>
                  <a:pt x="606163" y="269604"/>
                </a:lnTo>
                <a:lnTo>
                  <a:pt x="623317" y="227625"/>
                </a:lnTo>
                <a:lnTo>
                  <a:pt x="637745" y="184323"/>
                </a:lnTo>
                <a:lnTo>
                  <a:pt x="649342" y="139803"/>
                </a:lnTo>
                <a:lnTo>
                  <a:pt x="658002" y="94173"/>
                </a:lnTo>
                <a:lnTo>
                  <a:pt x="663620" y="47536"/>
                </a:lnTo>
                <a:lnTo>
                  <a:pt x="666089" y="0"/>
                </a:lnTo>
              </a:path>
            </a:pathLst>
          </a:custGeom>
          <a:ln w="12700">
            <a:solidFill>
              <a:srgbClr val="00A7E1"/>
            </a:solidFill>
            <a:prstDash val="dot"/>
          </a:ln>
        </p:spPr>
        <p:txBody>
          <a:bodyPr wrap="square" lIns="0" tIns="0" rIns="0" bIns="0" rtlCol="0"/>
          <a:lstStyle/>
          <a:p>
            <a:endParaRPr/>
          </a:p>
        </p:txBody>
      </p:sp>
      <p:sp>
        <p:nvSpPr>
          <p:cNvPr id="69" name="object 69"/>
          <p:cNvSpPr/>
          <p:nvPr/>
        </p:nvSpPr>
        <p:spPr>
          <a:xfrm>
            <a:off x="9809068" y="642453"/>
            <a:ext cx="678815" cy="666115"/>
          </a:xfrm>
          <a:custGeom>
            <a:avLst/>
            <a:gdLst/>
            <a:ahLst/>
            <a:cxnLst/>
            <a:rect l="l" t="t" r="r" b="b"/>
            <a:pathLst>
              <a:path w="678815" h="666115">
                <a:moveTo>
                  <a:pt x="678370" y="666089"/>
                </a:moveTo>
                <a:lnTo>
                  <a:pt x="675060" y="618779"/>
                </a:lnTo>
                <a:lnTo>
                  <a:pt x="668629" y="572396"/>
                </a:lnTo>
                <a:lnTo>
                  <a:pt x="659184" y="527048"/>
                </a:lnTo>
                <a:lnTo>
                  <a:pt x="646829" y="482839"/>
                </a:lnTo>
                <a:lnTo>
                  <a:pt x="631671" y="439875"/>
                </a:lnTo>
                <a:lnTo>
                  <a:pt x="613816" y="398262"/>
                </a:lnTo>
                <a:lnTo>
                  <a:pt x="593368" y="358106"/>
                </a:lnTo>
                <a:lnTo>
                  <a:pt x="570435" y="319512"/>
                </a:lnTo>
                <a:lnTo>
                  <a:pt x="545121" y="282587"/>
                </a:lnTo>
                <a:lnTo>
                  <a:pt x="517532" y="247435"/>
                </a:lnTo>
                <a:lnTo>
                  <a:pt x="487775" y="214164"/>
                </a:lnTo>
                <a:lnTo>
                  <a:pt x="455954" y="182877"/>
                </a:lnTo>
                <a:lnTo>
                  <a:pt x="422176" y="153682"/>
                </a:lnTo>
                <a:lnTo>
                  <a:pt x="386546" y="126683"/>
                </a:lnTo>
                <a:lnTo>
                  <a:pt x="349170" y="101987"/>
                </a:lnTo>
                <a:lnTo>
                  <a:pt x="310154" y="79700"/>
                </a:lnTo>
                <a:lnTo>
                  <a:pt x="269604" y="59926"/>
                </a:lnTo>
                <a:lnTo>
                  <a:pt x="227625" y="42772"/>
                </a:lnTo>
                <a:lnTo>
                  <a:pt x="184323" y="28344"/>
                </a:lnTo>
                <a:lnTo>
                  <a:pt x="139803" y="16747"/>
                </a:lnTo>
                <a:lnTo>
                  <a:pt x="94173" y="8086"/>
                </a:lnTo>
                <a:lnTo>
                  <a:pt x="47536" y="2469"/>
                </a:lnTo>
                <a:lnTo>
                  <a:pt x="0" y="0"/>
                </a:lnTo>
              </a:path>
            </a:pathLst>
          </a:custGeom>
          <a:ln w="12700">
            <a:solidFill>
              <a:srgbClr val="00A7E1"/>
            </a:solidFill>
            <a:prstDash val="dot"/>
          </a:ln>
        </p:spPr>
        <p:txBody>
          <a:bodyPr wrap="square" lIns="0" tIns="0" rIns="0" bIns="0" rtlCol="0"/>
          <a:lstStyle/>
          <a:p>
            <a:endParaRPr/>
          </a:p>
        </p:txBody>
      </p:sp>
      <p:sp>
        <p:nvSpPr>
          <p:cNvPr id="70" name="object 70"/>
          <p:cNvSpPr/>
          <p:nvPr/>
        </p:nvSpPr>
        <p:spPr>
          <a:xfrm>
            <a:off x="9105089" y="642795"/>
            <a:ext cx="666115" cy="678815"/>
          </a:xfrm>
          <a:custGeom>
            <a:avLst/>
            <a:gdLst/>
            <a:ahLst/>
            <a:cxnLst/>
            <a:rect l="l" t="t" r="r" b="b"/>
            <a:pathLst>
              <a:path w="666115" h="678815">
                <a:moveTo>
                  <a:pt x="666089" y="0"/>
                </a:moveTo>
                <a:lnTo>
                  <a:pt x="618779" y="3310"/>
                </a:lnTo>
                <a:lnTo>
                  <a:pt x="572396" y="9740"/>
                </a:lnTo>
                <a:lnTo>
                  <a:pt x="527048" y="19186"/>
                </a:lnTo>
                <a:lnTo>
                  <a:pt x="482839" y="31540"/>
                </a:lnTo>
                <a:lnTo>
                  <a:pt x="439875" y="46698"/>
                </a:lnTo>
                <a:lnTo>
                  <a:pt x="398262" y="64554"/>
                </a:lnTo>
                <a:lnTo>
                  <a:pt x="358106" y="85001"/>
                </a:lnTo>
                <a:lnTo>
                  <a:pt x="319512" y="107935"/>
                </a:lnTo>
                <a:lnTo>
                  <a:pt x="282587" y="133249"/>
                </a:lnTo>
                <a:lnTo>
                  <a:pt x="247435" y="160837"/>
                </a:lnTo>
                <a:lnTo>
                  <a:pt x="214164" y="190595"/>
                </a:lnTo>
                <a:lnTo>
                  <a:pt x="182877" y="222415"/>
                </a:lnTo>
                <a:lnTo>
                  <a:pt x="153682" y="256194"/>
                </a:lnTo>
                <a:lnTo>
                  <a:pt x="126683" y="291823"/>
                </a:lnTo>
                <a:lnTo>
                  <a:pt x="101987" y="329199"/>
                </a:lnTo>
                <a:lnTo>
                  <a:pt x="79700" y="368215"/>
                </a:lnTo>
                <a:lnTo>
                  <a:pt x="59926" y="408765"/>
                </a:lnTo>
                <a:lnTo>
                  <a:pt x="42772" y="450745"/>
                </a:lnTo>
                <a:lnTo>
                  <a:pt x="28344" y="494047"/>
                </a:lnTo>
                <a:lnTo>
                  <a:pt x="16747" y="538566"/>
                </a:lnTo>
                <a:lnTo>
                  <a:pt x="8086" y="584197"/>
                </a:lnTo>
                <a:lnTo>
                  <a:pt x="2469" y="630833"/>
                </a:lnTo>
                <a:lnTo>
                  <a:pt x="0" y="678370"/>
                </a:lnTo>
              </a:path>
            </a:pathLst>
          </a:custGeom>
          <a:ln w="12700">
            <a:solidFill>
              <a:srgbClr val="00A7E1"/>
            </a:solidFill>
            <a:prstDash val="dot"/>
          </a:ln>
        </p:spPr>
        <p:txBody>
          <a:bodyPr wrap="square" lIns="0" tIns="0" rIns="0" bIns="0" rtlCol="0"/>
          <a:lstStyle/>
          <a:p>
            <a:endParaRPr/>
          </a:p>
        </p:txBody>
      </p:sp>
      <p:sp>
        <p:nvSpPr>
          <p:cNvPr id="71" name="object 71"/>
          <p:cNvSpPr/>
          <p:nvPr/>
        </p:nvSpPr>
        <p:spPr>
          <a:xfrm>
            <a:off x="9105431" y="1359056"/>
            <a:ext cx="678815" cy="666115"/>
          </a:xfrm>
          <a:custGeom>
            <a:avLst/>
            <a:gdLst/>
            <a:ahLst/>
            <a:cxnLst/>
            <a:rect l="l" t="t" r="r" b="b"/>
            <a:pathLst>
              <a:path w="678815" h="666114">
                <a:moveTo>
                  <a:pt x="0" y="0"/>
                </a:moveTo>
                <a:lnTo>
                  <a:pt x="3310" y="47310"/>
                </a:lnTo>
                <a:lnTo>
                  <a:pt x="9740" y="93692"/>
                </a:lnTo>
                <a:lnTo>
                  <a:pt x="19186" y="139041"/>
                </a:lnTo>
                <a:lnTo>
                  <a:pt x="31540" y="183250"/>
                </a:lnTo>
                <a:lnTo>
                  <a:pt x="46698" y="226214"/>
                </a:lnTo>
                <a:lnTo>
                  <a:pt x="64554" y="267827"/>
                </a:lnTo>
                <a:lnTo>
                  <a:pt x="85001" y="307983"/>
                </a:lnTo>
                <a:lnTo>
                  <a:pt x="107935" y="346576"/>
                </a:lnTo>
                <a:lnTo>
                  <a:pt x="133249" y="383502"/>
                </a:lnTo>
                <a:lnTo>
                  <a:pt x="160837" y="418653"/>
                </a:lnTo>
                <a:lnTo>
                  <a:pt x="190595" y="451925"/>
                </a:lnTo>
                <a:lnTo>
                  <a:pt x="222415" y="483212"/>
                </a:lnTo>
                <a:lnTo>
                  <a:pt x="256194" y="512407"/>
                </a:lnTo>
                <a:lnTo>
                  <a:pt x="291823" y="539405"/>
                </a:lnTo>
                <a:lnTo>
                  <a:pt x="329199" y="564101"/>
                </a:lnTo>
                <a:lnTo>
                  <a:pt x="368215" y="586389"/>
                </a:lnTo>
                <a:lnTo>
                  <a:pt x="408765" y="606163"/>
                </a:lnTo>
                <a:lnTo>
                  <a:pt x="450745" y="623317"/>
                </a:lnTo>
                <a:lnTo>
                  <a:pt x="494047" y="637745"/>
                </a:lnTo>
                <a:lnTo>
                  <a:pt x="538566" y="649342"/>
                </a:lnTo>
                <a:lnTo>
                  <a:pt x="584197" y="658002"/>
                </a:lnTo>
                <a:lnTo>
                  <a:pt x="630833" y="663620"/>
                </a:lnTo>
                <a:lnTo>
                  <a:pt x="678370" y="666089"/>
                </a:lnTo>
              </a:path>
            </a:pathLst>
          </a:custGeom>
          <a:ln w="12700">
            <a:solidFill>
              <a:srgbClr val="00A7E1"/>
            </a:solidFill>
            <a:prstDash val="dot"/>
          </a:ln>
        </p:spPr>
        <p:txBody>
          <a:bodyPr wrap="square" lIns="0" tIns="0" rIns="0" bIns="0" rtlCol="0"/>
          <a:lstStyle/>
          <a:p>
            <a:endParaRPr/>
          </a:p>
        </p:txBody>
      </p:sp>
      <p:sp>
        <p:nvSpPr>
          <p:cNvPr id="72" name="object 72"/>
          <p:cNvSpPr/>
          <p:nvPr/>
        </p:nvSpPr>
        <p:spPr>
          <a:xfrm>
            <a:off x="10487890" y="1333799"/>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73" name="object 73"/>
          <p:cNvSpPr/>
          <p:nvPr/>
        </p:nvSpPr>
        <p:spPr>
          <a:xfrm>
            <a:off x="9796440" y="642348"/>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74" name="object 74"/>
          <p:cNvSpPr/>
          <p:nvPr/>
        </p:nvSpPr>
        <p:spPr>
          <a:xfrm>
            <a:off x="9104975" y="1333799"/>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75" name="object 75"/>
          <p:cNvSpPr/>
          <p:nvPr/>
        </p:nvSpPr>
        <p:spPr>
          <a:xfrm>
            <a:off x="9796440" y="2025251"/>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76" name="object 76"/>
          <p:cNvSpPr txBox="1"/>
          <p:nvPr/>
        </p:nvSpPr>
        <p:spPr>
          <a:xfrm>
            <a:off x="9280682" y="856235"/>
            <a:ext cx="1061720" cy="863600"/>
          </a:xfrm>
          <a:prstGeom prst="rect">
            <a:avLst/>
          </a:prstGeom>
        </p:spPr>
        <p:txBody>
          <a:bodyPr vert="horz" wrap="square" lIns="0" tIns="12700" rIns="0" bIns="0" rtlCol="0">
            <a:spAutoFit/>
          </a:bodyPr>
          <a:lstStyle/>
          <a:p>
            <a:pPr marL="12700" marR="5080" indent="-635" algn="ctr">
              <a:lnSpc>
                <a:spcPct val="100000"/>
              </a:lnSpc>
              <a:spcBef>
                <a:spcPts val="100"/>
              </a:spcBef>
            </a:pPr>
            <a:r>
              <a:rPr sz="1100" dirty="0">
                <a:solidFill>
                  <a:srgbClr val="00A7E1"/>
                </a:solidFill>
                <a:latin typeface="Caveat Brush"/>
                <a:cs typeface="Caveat Brush"/>
              </a:rPr>
              <a:t>Profitez de  moments conviviaux  avec les enseignants  et parents impliqués  à vos côtés</a:t>
            </a:r>
            <a:endParaRPr sz="1100" dirty="0">
              <a:latin typeface="Caveat Brush"/>
              <a:cs typeface="Caveat Brush"/>
            </a:endParaRPr>
          </a:p>
        </p:txBody>
      </p:sp>
      <p:sp>
        <p:nvSpPr>
          <p:cNvPr id="77" name="object 77"/>
          <p:cNvSpPr/>
          <p:nvPr/>
        </p:nvSpPr>
        <p:spPr>
          <a:xfrm>
            <a:off x="1689237" y="1096251"/>
            <a:ext cx="933450" cy="933450"/>
          </a:xfrm>
          <a:custGeom>
            <a:avLst/>
            <a:gdLst/>
            <a:ahLst/>
            <a:cxnLst/>
            <a:rect l="l" t="t" r="r" b="b"/>
            <a:pathLst>
              <a:path w="933450" h="933450">
                <a:moveTo>
                  <a:pt x="466559" y="0"/>
                </a:moveTo>
                <a:lnTo>
                  <a:pt x="418857" y="2408"/>
                </a:lnTo>
                <a:lnTo>
                  <a:pt x="372532" y="9478"/>
                </a:lnTo>
                <a:lnTo>
                  <a:pt x="327820" y="20975"/>
                </a:lnTo>
                <a:lnTo>
                  <a:pt x="284955" y="36665"/>
                </a:lnTo>
                <a:lnTo>
                  <a:pt x="244171" y="56311"/>
                </a:lnTo>
                <a:lnTo>
                  <a:pt x="205703" y="79682"/>
                </a:lnTo>
                <a:lnTo>
                  <a:pt x="169785" y="106540"/>
                </a:lnTo>
                <a:lnTo>
                  <a:pt x="136653" y="136653"/>
                </a:lnTo>
                <a:lnTo>
                  <a:pt x="106540" y="169785"/>
                </a:lnTo>
                <a:lnTo>
                  <a:pt x="79682" y="205703"/>
                </a:lnTo>
                <a:lnTo>
                  <a:pt x="56311" y="244171"/>
                </a:lnTo>
                <a:lnTo>
                  <a:pt x="36665" y="284955"/>
                </a:lnTo>
                <a:lnTo>
                  <a:pt x="20975" y="327820"/>
                </a:lnTo>
                <a:lnTo>
                  <a:pt x="9478" y="372532"/>
                </a:lnTo>
                <a:lnTo>
                  <a:pt x="2408" y="418857"/>
                </a:lnTo>
                <a:lnTo>
                  <a:pt x="0" y="466559"/>
                </a:lnTo>
                <a:lnTo>
                  <a:pt x="2408" y="514262"/>
                </a:lnTo>
                <a:lnTo>
                  <a:pt x="9478" y="560586"/>
                </a:lnTo>
                <a:lnTo>
                  <a:pt x="20975" y="605299"/>
                </a:lnTo>
                <a:lnTo>
                  <a:pt x="36665" y="648164"/>
                </a:lnTo>
                <a:lnTo>
                  <a:pt x="56311" y="688948"/>
                </a:lnTo>
                <a:lnTo>
                  <a:pt x="79682" y="727416"/>
                </a:lnTo>
                <a:lnTo>
                  <a:pt x="106540" y="763333"/>
                </a:lnTo>
                <a:lnTo>
                  <a:pt x="136653" y="796466"/>
                </a:lnTo>
                <a:lnTo>
                  <a:pt x="169785" y="826579"/>
                </a:lnTo>
                <a:lnTo>
                  <a:pt x="205703" y="853437"/>
                </a:lnTo>
                <a:lnTo>
                  <a:pt x="244171" y="876807"/>
                </a:lnTo>
                <a:lnTo>
                  <a:pt x="284955" y="896454"/>
                </a:lnTo>
                <a:lnTo>
                  <a:pt x="327820" y="912143"/>
                </a:lnTo>
                <a:lnTo>
                  <a:pt x="372532" y="923640"/>
                </a:lnTo>
                <a:lnTo>
                  <a:pt x="418857" y="930710"/>
                </a:lnTo>
                <a:lnTo>
                  <a:pt x="466559" y="933119"/>
                </a:lnTo>
                <a:lnTo>
                  <a:pt x="514262" y="930710"/>
                </a:lnTo>
                <a:lnTo>
                  <a:pt x="560586" y="923640"/>
                </a:lnTo>
                <a:lnTo>
                  <a:pt x="605299" y="912143"/>
                </a:lnTo>
                <a:lnTo>
                  <a:pt x="648164" y="896454"/>
                </a:lnTo>
                <a:lnTo>
                  <a:pt x="688948" y="876807"/>
                </a:lnTo>
                <a:lnTo>
                  <a:pt x="727416" y="853437"/>
                </a:lnTo>
                <a:lnTo>
                  <a:pt x="763333" y="826579"/>
                </a:lnTo>
                <a:lnTo>
                  <a:pt x="796466" y="796466"/>
                </a:lnTo>
                <a:lnTo>
                  <a:pt x="826579" y="763333"/>
                </a:lnTo>
                <a:lnTo>
                  <a:pt x="853437" y="727416"/>
                </a:lnTo>
                <a:lnTo>
                  <a:pt x="876807" y="688948"/>
                </a:lnTo>
                <a:lnTo>
                  <a:pt x="896454" y="648164"/>
                </a:lnTo>
                <a:lnTo>
                  <a:pt x="912143" y="605299"/>
                </a:lnTo>
                <a:lnTo>
                  <a:pt x="923640" y="560586"/>
                </a:lnTo>
                <a:lnTo>
                  <a:pt x="930710" y="514262"/>
                </a:lnTo>
                <a:lnTo>
                  <a:pt x="933119" y="466559"/>
                </a:lnTo>
                <a:lnTo>
                  <a:pt x="930710" y="418857"/>
                </a:lnTo>
                <a:lnTo>
                  <a:pt x="923640" y="372532"/>
                </a:lnTo>
                <a:lnTo>
                  <a:pt x="912143" y="327820"/>
                </a:lnTo>
                <a:lnTo>
                  <a:pt x="896454" y="284955"/>
                </a:lnTo>
                <a:lnTo>
                  <a:pt x="876807" y="244171"/>
                </a:lnTo>
                <a:lnTo>
                  <a:pt x="853437" y="205703"/>
                </a:lnTo>
                <a:lnTo>
                  <a:pt x="826579" y="169785"/>
                </a:lnTo>
                <a:lnTo>
                  <a:pt x="796466" y="136653"/>
                </a:lnTo>
                <a:lnTo>
                  <a:pt x="763333" y="106540"/>
                </a:lnTo>
                <a:lnTo>
                  <a:pt x="727416" y="79682"/>
                </a:lnTo>
                <a:lnTo>
                  <a:pt x="688948" y="56311"/>
                </a:lnTo>
                <a:lnTo>
                  <a:pt x="648164" y="36665"/>
                </a:lnTo>
                <a:lnTo>
                  <a:pt x="605299" y="20975"/>
                </a:lnTo>
                <a:lnTo>
                  <a:pt x="560586" y="9478"/>
                </a:lnTo>
                <a:lnTo>
                  <a:pt x="514262" y="2408"/>
                </a:lnTo>
                <a:lnTo>
                  <a:pt x="466559" y="0"/>
                </a:lnTo>
                <a:close/>
              </a:path>
            </a:pathLst>
          </a:custGeom>
          <a:solidFill>
            <a:srgbClr val="FFFFFF"/>
          </a:solidFill>
        </p:spPr>
        <p:txBody>
          <a:bodyPr wrap="square" lIns="0" tIns="0" rIns="0" bIns="0" rtlCol="0"/>
          <a:lstStyle/>
          <a:p>
            <a:endParaRPr/>
          </a:p>
        </p:txBody>
      </p:sp>
      <p:sp>
        <p:nvSpPr>
          <p:cNvPr id="78" name="object 78"/>
          <p:cNvSpPr/>
          <p:nvPr/>
        </p:nvSpPr>
        <p:spPr>
          <a:xfrm>
            <a:off x="2181061" y="1575447"/>
            <a:ext cx="441325" cy="453390"/>
          </a:xfrm>
          <a:custGeom>
            <a:avLst/>
            <a:gdLst/>
            <a:ahLst/>
            <a:cxnLst/>
            <a:rect l="l" t="t" r="r" b="b"/>
            <a:pathLst>
              <a:path w="441325" h="453389">
                <a:moveTo>
                  <a:pt x="0" y="453250"/>
                </a:moveTo>
                <a:lnTo>
                  <a:pt x="47659" y="448256"/>
                </a:lnTo>
                <a:lnTo>
                  <a:pt x="93771" y="438599"/>
                </a:lnTo>
                <a:lnTo>
                  <a:pt x="138090" y="424524"/>
                </a:lnTo>
                <a:lnTo>
                  <a:pt x="180374" y="406275"/>
                </a:lnTo>
                <a:lnTo>
                  <a:pt x="220376" y="384096"/>
                </a:lnTo>
                <a:lnTo>
                  <a:pt x="257853" y="358233"/>
                </a:lnTo>
                <a:lnTo>
                  <a:pt x="292559" y="328929"/>
                </a:lnTo>
                <a:lnTo>
                  <a:pt x="324250" y="296430"/>
                </a:lnTo>
                <a:lnTo>
                  <a:pt x="352683" y="260980"/>
                </a:lnTo>
                <a:lnTo>
                  <a:pt x="377611" y="222823"/>
                </a:lnTo>
                <a:lnTo>
                  <a:pt x="398791" y="182204"/>
                </a:lnTo>
                <a:lnTo>
                  <a:pt x="415978" y="139368"/>
                </a:lnTo>
                <a:lnTo>
                  <a:pt x="428927" y="94558"/>
                </a:lnTo>
                <a:lnTo>
                  <a:pt x="437394" y="48021"/>
                </a:lnTo>
                <a:lnTo>
                  <a:pt x="441134" y="0"/>
                </a:lnTo>
              </a:path>
            </a:pathLst>
          </a:custGeom>
          <a:ln w="12699">
            <a:solidFill>
              <a:srgbClr val="8DC63F"/>
            </a:solidFill>
            <a:prstDash val="dot"/>
          </a:ln>
        </p:spPr>
        <p:txBody>
          <a:bodyPr wrap="square" lIns="0" tIns="0" rIns="0" bIns="0" rtlCol="0"/>
          <a:lstStyle/>
          <a:p>
            <a:endParaRPr/>
          </a:p>
        </p:txBody>
      </p:sp>
      <p:sp>
        <p:nvSpPr>
          <p:cNvPr id="79" name="object 79"/>
          <p:cNvSpPr/>
          <p:nvPr/>
        </p:nvSpPr>
        <p:spPr>
          <a:xfrm>
            <a:off x="2168434" y="1096425"/>
            <a:ext cx="453390" cy="441325"/>
          </a:xfrm>
          <a:custGeom>
            <a:avLst/>
            <a:gdLst/>
            <a:ahLst/>
            <a:cxnLst/>
            <a:rect l="l" t="t" r="r" b="b"/>
            <a:pathLst>
              <a:path w="453389" h="441325">
                <a:moveTo>
                  <a:pt x="453250" y="441121"/>
                </a:moveTo>
                <a:lnTo>
                  <a:pt x="448256" y="393462"/>
                </a:lnTo>
                <a:lnTo>
                  <a:pt x="438599" y="347350"/>
                </a:lnTo>
                <a:lnTo>
                  <a:pt x="424524" y="303030"/>
                </a:lnTo>
                <a:lnTo>
                  <a:pt x="406275" y="260747"/>
                </a:lnTo>
                <a:lnTo>
                  <a:pt x="384096" y="220745"/>
                </a:lnTo>
                <a:lnTo>
                  <a:pt x="358233" y="183269"/>
                </a:lnTo>
                <a:lnTo>
                  <a:pt x="328929" y="148563"/>
                </a:lnTo>
                <a:lnTo>
                  <a:pt x="296430" y="116872"/>
                </a:lnTo>
                <a:lnTo>
                  <a:pt x="260980" y="88441"/>
                </a:lnTo>
                <a:lnTo>
                  <a:pt x="222823" y="63514"/>
                </a:lnTo>
                <a:lnTo>
                  <a:pt x="182204" y="42335"/>
                </a:lnTo>
                <a:lnTo>
                  <a:pt x="139368" y="25150"/>
                </a:lnTo>
                <a:lnTo>
                  <a:pt x="94558" y="12202"/>
                </a:lnTo>
                <a:lnTo>
                  <a:pt x="48021" y="3737"/>
                </a:lnTo>
                <a:lnTo>
                  <a:pt x="0" y="0"/>
                </a:lnTo>
              </a:path>
            </a:pathLst>
          </a:custGeom>
          <a:ln w="12700">
            <a:solidFill>
              <a:srgbClr val="8DC63F"/>
            </a:solidFill>
            <a:prstDash val="dot"/>
          </a:ln>
        </p:spPr>
        <p:txBody>
          <a:bodyPr wrap="square" lIns="0" tIns="0" rIns="0" bIns="0" rtlCol="0"/>
          <a:lstStyle/>
          <a:p>
            <a:endParaRPr/>
          </a:p>
        </p:txBody>
      </p:sp>
      <p:sp>
        <p:nvSpPr>
          <p:cNvPr id="80" name="object 80"/>
          <p:cNvSpPr/>
          <p:nvPr/>
        </p:nvSpPr>
        <p:spPr>
          <a:xfrm>
            <a:off x="1689398" y="1096923"/>
            <a:ext cx="441325" cy="453390"/>
          </a:xfrm>
          <a:custGeom>
            <a:avLst/>
            <a:gdLst/>
            <a:ahLst/>
            <a:cxnLst/>
            <a:rect l="l" t="t" r="r" b="b"/>
            <a:pathLst>
              <a:path w="441325" h="453390">
                <a:moveTo>
                  <a:pt x="441134" y="0"/>
                </a:moveTo>
                <a:lnTo>
                  <a:pt x="393475" y="4993"/>
                </a:lnTo>
                <a:lnTo>
                  <a:pt x="347363" y="14650"/>
                </a:lnTo>
                <a:lnTo>
                  <a:pt x="303043" y="28725"/>
                </a:lnTo>
                <a:lnTo>
                  <a:pt x="260760" y="46974"/>
                </a:lnTo>
                <a:lnTo>
                  <a:pt x="220757" y="69153"/>
                </a:lnTo>
                <a:lnTo>
                  <a:pt x="183281" y="95016"/>
                </a:lnTo>
                <a:lnTo>
                  <a:pt x="148575" y="124320"/>
                </a:lnTo>
                <a:lnTo>
                  <a:pt x="116883" y="156819"/>
                </a:lnTo>
                <a:lnTo>
                  <a:pt x="88451" y="192269"/>
                </a:lnTo>
                <a:lnTo>
                  <a:pt x="63523" y="230426"/>
                </a:lnTo>
                <a:lnTo>
                  <a:pt x="42343" y="271045"/>
                </a:lnTo>
                <a:lnTo>
                  <a:pt x="25156" y="313882"/>
                </a:lnTo>
                <a:lnTo>
                  <a:pt x="12207" y="358691"/>
                </a:lnTo>
                <a:lnTo>
                  <a:pt x="3740" y="405229"/>
                </a:lnTo>
                <a:lnTo>
                  <a:pt x="0" y="453250"/>
                </a:lnTo>
              </a:path>
            </a:pathLst>
          </a:custGeom>
          <a:ln w="12699">
            <a:solidFill>
              <a:srgbClr val="8DC63F"/>
            </a:solidFill>
            <a:prstDash val="dot"/>
          </a:ln>
        </p:spPr>
        <p:txBody>
          <a:bodyPr wrap="square" lIns="0" tIns="0" rIns="0" bIns="0" rtlCol="0"/>
          <a:lstStyle/>
          <a:p>
            <a:endParaRPr/>
          </a:p>
        </p:txBody>
      </p:sp>
      <p:sp>
        <p:nvSpPr>
          <p:cNvPr id="81" name="object 81"/>
          <p:cNvSpPr/>
          <p:nvPr/>
        </p:nvSpPr>
        <p:spPr>
          <a:xfrm>
            <a:off x="1689909" y="1588074"/>
            <a:ext cx="453390" cy="441325"/>
          </a:xfrm>
          <a:custGeom>
            <a:avLst/>
            <a:gdLst/>
            <a:ahLst/>
            <a:cxnLst/>
            <a:rect l="l" t="t" r="r" b="b"/>
            <a:pathLst>
              <a:path w="453389" h="441325">
                <a:moveTo>
                  <a:pt x="0" y="0"/>
                </a:moveTo>
                <a:lnTo>
                  <a:pt x="4993" y="47659"/>
                </a:lnTo>
                <a:lnTo>
                  <a:pt x="14650" y="93771"/>
                </a:lnTo>
                <a:lnTo>
                  <a:pt x="28725" y="138090"/>
                </a:lnTo>
                <a:lnTo>
                  <a:pt x="46974" y="180374"/>
                </a:lnTo>
                <a:lnTo>
                  <a:pt x="69153" y="220376"/>
                </a:lnTo>
                <a:lnTo>
                  <a:pt x="95016" y="257853"/>
                </a:lnTo>
                <a:lnTo>
                  <a:pt x="124320" y="292559"/>
                </a:lnTo>
                <a:lnTo>
                  <a:pt x="156819" y="324250"/>
                </a:lnTo>
                <a:lnTo>
                  <a:pt x="192269" y="352683"/>
                </a:lnTo>
                <a:lnTo>
                  <a:pt x="230426" y="377611"/>
                </a:lnTo>
                <a:lnTo>
                  <a:pt x="271045" y="398791"/>
                </a:lnTo>
                <a:lnTo>
                  <a:pt x="313882" y="415978"/>
                </a:lnTo>
                <a:lnTo>
                  <a:pt x="358691" y="428927"/>
                </a:lnTo>
                <a:lnTo>
                  <a:pt x="405229" y="437394"/>
                </a:lnTo>
                <a:lnTo>
                  <a:pt x="453250" y="441134"/>
                </a:lnTo>
              </a:path>
            </a:pathLst>
          </a:custGeom>
          <a:ln w="12699">
            <a:solidFill>
              <a:srgbClr val="8DC63F"/>
            </a:solidFill>
            <a:prstDash val="dot"/>
          </a:ln>
        </p:spPr>
        <p:txBody>
          <a:bodyPr wrap="square" lIns="0" tIns="0" rIns="0" bIns="0" rtlCol="0"/>
          <a:lstStyle/>
          <a:p>
            <a:endParaRPr/>
          </a:p>
        </p:txBody>
      </p:sp>
      <p:sp>
        <p:nvSpPr>
          <p:cNvPr id="82" name="object 82"/>
          <p:cNvSpPr/>
          <p:nvPr/>
        </p:nvSpPr>
        <p:spPr>
          <a:xfrm>
            <a:off x="2622356" y="1562811"/>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83" name="object 83"/>
          <p:cNvSpPr/>
          <p:nvPr/>
        </p:nvSpPr>
        <p:spPr>
          <a:xfrm>
            <a:off x="2155797" y="1096251"/>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84" name="object 84"/>
          <p:cNvSpPr/>
          <p:nvPr/>
        </p:nvSpPr>
        <p:spPr>
          <a:xfrm>
            <a:off x="1689237" y="1562811"/>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85" name="object 85"/>
          <p:cNvSpPr/>
          <p:nvPr/>
        </p:nvSpPr>
        <p:spPr>
          <a:xfrm>
            <a:off x="2155797" y="2029371"/>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86" name="object 86"/>
          <p:cNvSpPr txBox="1"/>
          <p:nvPr/>
        </p:nvSpPr>
        <p:spPr>
          <a:xfrm>
            <a:off x="1921790" y="1175370"/>
            <a:ext cx="493395" cy="695960"/>
          </a:xfrm>
          <a:prstGeom prst="rect">
            <a:avLst/>
          </a:prstGeom>
        </p:spPr>
        <p:txBody>
          <a:bodyPr vert="horz" wrap="square" lIns="0" tIns="12700" rIns="0" bIns="0" rtlCol="0">
            <a:spAutoFit/>
          </a:bodyPr>
          <a:lstStyle/>
          <a:p>
            <a:pPr marL="12065" marR="5080" indent="3175" algn="ctr">
              <a:lnSpc>
                <a:spcPct val="100000"/>
              </a:lnSpc>
              <a:spcBef>
                <a:spcPts val="100"/>
              </a:spcBef>
            </a:pPr>
            <a:r>
              <a:rPr sz="1100" dirty="0">
                <a:solidFill>
                  <a:srgbClr val="8DC63F"/>
                </a:solidFill>
                <a:latin typeface="Caveat Brush"/>
                <a:cs typeface="Caveat Brush"/>
              </a:rPr>
              <a:t>Une   activité   physique   régulière</a:t>
            </a:r>
            <a:endParaRPr sz="1100" dirty="0">
              <a:latin typeface="Caveat Brush"/>
              <a:cs typeface="Caveat Brush"/>
            </a:endParaRPr>
          </a:p>
        </p:txBody>
      </p:sp>
      <p:sp>
        <p:nvSpPr>
          <p:cNvPr id="87" name="object 87"/>
          <p:cNvSpPr/>
          <p:nvPr/>
        </p:nvSpPr>
        <p:spPr>
          <a:xfrm>
            <a:off x="724467" y="4261264"/>
            <a:ext cx="933450" cy="933450"/>
          </a:xfrm>
          <a:custGeom>
            <a:avLst/>
            <a:gdLst/>
            <a:ahLst/>
            <a:cxnLst/>
            <a:rect l="l" t="t" r="r" b="b"/>
            <a:pathLst>
              <a:path w="933450" h="933450">
                <a:moveTo>
                  <a:pt x="466559" y="0"/>
                </a:moveTo>
                <a:lnTo>
                  <a:pt x="418857" y="2408"/>
                </a:lnTo>
                <a:lnTo>
                  <a:pt x="372532" y="9478"/>
                </a:lnTo>
                <a:lnTo>
                  <a:pt x="327820" y="20975"/>
                </a:lnTo>
                <a:lnTo>
                  <a:pt x="284955" y="36665"/>
                </a:lnTo>
                <a:lnTo>
                  <a:pt x="244171" y="56311"/>
                </a:lnTo>
                <a:lnTo>
                  <a:pt x="205703" y="79682"/>
                </a:lnTo>
                <a:lnTo>
                  <a:pt x="169785" y="106540"/>
                </a:lnTo>
                <a:lnTo>
                  <a:pt x="136653" y="136653"/>
                </a:lnTo>
                <a:lnTo>
                  <a:pt x="106540" y="169785"/>
                </a:lnTo>
                <a:lnTo>
                  <a:pt x="79682" y="205703"/>
                </a:lnTo>
                <a:lnTo>
                  <a:pt x="56311" y="244171"/>
                </a:lnTo>
                <a:lnTo>
                  <a:pt x="36665" y="284955"/>
                </a:lnTo>
                <a:lnTo>
                  <a:pt x="20975" y="327820"/>
                </a:lnTo>
                <a:lnTo>
                  <a:pt x="9478" y="372532"/>
                </a:lnTo>
                <a:lnTo>
                  <a:pt x="2408" y="418857"/>
                </a:lnTo>
                <a:lnTo>
                  <a:pt x="0" y="466559"/>
                </a:lnTo>
                <a:lnTo>
                  <a:pt x="2408" y="514262"/>
                </a:lnTo>
                <a:lnTo>
                  <a:pt x="9478" y="560586"/>
                </a:lnTo>
                <a:lnTo>
                  <a:pt x="20975" y="605299"/>
                </a:lnTo>
                <a:lnTo>
                  <a:pt x="36665" y="648164"/>
                </a:lnTo>
                <a:lnTo>
                  <a:pt x="56311" y="688948"/>
                </a:lnTo>
                <a:lnTo>
                  <a:pt x="79682" y="727416"/>
                </a:lnTo>
                <a:lnTo>
                  <a:pt x="106540" y="763333"/>
                </a:lnTo>
                <a:lnTo>
                  <a:pt x="136653" y="796466"/>
                </a:lnTo>
                <a:lnTo>
                  <a:pt x="169785" y="826579"/>
                </a:lnTo>
                <a:lnTo>
                  <a:pt x="205703" y="853437"/>
                </a:lnTo>
                <a:lnTo>
                  <a:pt x="244171" y="876807"/>
                </a:lnTo>
                <a:lnTo>
                  <a:pt x="284955" y="896454"/>
                </a:lnTo>
                <a:lnTo>
                  <a:pt x="327820" y="912143"/>
                </a:lnTo>
                <a:lnTo>
                  <a:pt x="372532" y="923640"/>
                </a:lnTo>
                <a:lnTo>
                  <a:pt x="418857" y="930710"/>
                </a:lnTo>
                <a:lnTo>
                  <a:pt x="466559" y="933119"/>
                </a:lnTo>
                <a:lnTo>
                  <a:pt x="514262" y="930710"/>
                </a:lnTo>
                <a:lnTo>
                  <a:pt x="560586" y="923640"/>
                </a:lnTo>
                <a:lnTo>
                  <a:pt x="605299" y="912143"/>
                </a:lnTo>
                <a:lnTo>
                  <a:pt x="648164" y="896454"/>
                </a:lnTo>
                <a:lnTo>
                  <a:pt x="688948" y="876807"/>
                </a:lnTo>
                <a:lnTo>
                  <a:pt x="727416" y="853437"/>
                </a:lnTo>
                <a:lnTo>
                  <a:pt x="763333" y="826579"/>
                </a:lnTo>
                <a:lnTo>
                  <a:pt x="796466" y="796466"/>
                </a:lnTo>
                <a:lnTo>
                  <a:pt x="826579" y="763333"/>
                </a:lnTo>
                <a:lnTo>
                  <a:pt x="853437" y="727416"/>
                </a:lnTo>
                <a:lnTo>
                  <a:pt x="876807" y="688948"/>
                </a:lnTo>
                <a:lnTo>
                  <a:pt x="896454" y="648164"/>
                </a:lnTo>
                <a:lnTo>
                  <a:pt x="912143" y="605299"/>
                </a:lnTo>
                <a:lnTo>
                  <a:pt x="923640" y="560586"/>
                </a:lnTo>
                <a:lnTo>
                  <a:pt x="930710" y="514262"/>
                </a:lnTo>
                <a:lnTo>
                  <a:pt x="933119" y="466559"/>
                </a:lnTo>
                <a:lnTo>
                  <a:pt x="930710" y="418857"/>
                </a:lnTo>
                <a:lnTo>
                  <a:pt x="923640" y="372532"/>
                </a:lnTo>
                <a:lnTo>
                  <a:pt x="912143" y="327820"/>
                </a:lnTo>
                <a:lnTo>
                  <a:pt x="896454" y="284955"/>
                </a:lnTo>
                <a:lnTo>
                  <a:pt x="876807" y="244171"/>
                </a:lnTo>
                <a:lnTo>
                  <a:pt x="853437" y="205703"/>
                </a:lnTo>
                <a:lnTo>
                  <a:pt x="826579" y="169785"/>
                </a:lnTo>
                <a:lnTo>
                  <a:pt x="796466" y="136653"/>
                </a:lnTo>
                <a:lnTo>
                  <a:pt x="763333" y="106540"/>
                </a:lnTo>
                <a:lnTo>
                  <a:pt x="727416" y="79682"/>
                </a:lnTo>
                <a:lnTo>
                  <a:pt x="688948" y="56311"/>
                </a:lnTo>
                <a:lnTo>
                  <a:pt x="648164" y="36665"/>
                </a:lnTo>
                <a:lnTo>
                  <a:pt x="605299" y="20975"/>
                </a:lnTo>
                <a:lnTo>
                  <a:pt x="560586" y="9478"/>
                </a:lnTo>
                <a:lnTo>
                  <a:pt x="514262" y="2408"/>
                </a:lnTo>
                <a:lnTo>
                  <a:pt x="466559" y="0"/>
                </a:lnTo>
                <a:close/>
              </a:path>
            </a:pathLst>
          </a:custGeom>
          <a:solidFill>
            <a:srgbClr val="FFFFFF"/>
          </a:solidFill>
        </p:spPr>
        <p:txBody>
          <a:bodyPr wrap="square" lIns="0" tIns="0" rIns="0" bIns="0" rtlCol="0"/>
          <a:lstStyle/>
          <a:p>
            <a:endParaRPr/>
          </a:p>
        </p:txBody>
      </p:sp>
      <p:sp>
        <p:nvSpPr>
          <p:cNvPr id="88" name="object 88"/>
          <p:cNvSpPr/>
          <p:nvPr/>
        </p:nvSpPr>
        <p:spPr>
          <a:xfrm>
            <a:off x="1216291" y="4740461"/>
            <a:ext cx="441325" cy="453390"/>
          </a:xfrm>
          <a:custGeom>
            <a:avLst/>
            <a:gdLst/>
            <a:ahLst/>
            <a:cxnLst/>
            <a:rect l="l" t="t" r="r" b="b"/>
            <a:pathLst>
              <a:path w="441325" h="453389">
                <a:moveTo>
                  <a:pt x="0" y="453250"/>
                </a:moveTo>
                <a:lnTo>
                  <a:pt x="47659" y="448256"/>
                </a:lnTo>
                <a:lnTo>
                  <a:pt x="93771" y="438599"/>
                </a:lnTo>
                <a:lnTo>
                  <a:pt x="138090" y="424524"/>
                </a:lnTo>
                <a:lnTo>
                  <a:pt x="180374" y="406275"/>
                </a:lnTo>
                <a:lnTo>
                  <a:pt x="220376" y="384096"/>
                </a:lnTo>
                <a:lnTo>
                  <a:pt x="257853" y="358233"/>
                </a:lnTo>
                <a:lnTo>
                  <a:pt x="292559" y="328929"/>
                </a:lnTo>
                <a:lnTo>
                  <a:pt x="324250" y="296430"/>
                </a:lnTo>
                <a:lnTo>
                  <a:pt x="352683" y="260980"/>
                </a:lnTo>
                <a:lnTo>
                  <a:pt x="377611" y="222823"/>
                </a:lnTo>
                <a:lnTo>
                  <a:pt x="398791" y="182204"/>
                </a:lnTo>
                <a:lnTo>
                  <a:pt x="415978" y="139368"/>
                </a:lnTo>
                <a:lnTo>
                  <a:pt x="428927" y="94558"/>
                </a:lnTo>
                <a:lnTo>
                  <a:pt x="437394" y="48021"/>
                </a:lnTo>
                <a:lnTo>
                  <a:pt x="441134" y="0"/>
                </a:lnTo>
              </a:path>
            </a:pathLst>
          </a:custGeom>
          <a:ln w="12699">
            <a:solidFill>
              <a:srgbClr val="8DC63F"/>
            </a:solidFill>
            <a:prstDash val="dot"/>
          </a:ln>
        </p:spPr>
        <p:txBody>
          <a:bodyPr wrap="square" lIns="0" tIns="0" rIns="0" bIns="0" rtlCol="0"/>
          <a:lstStyle/>
          <a:p>
            <a:endParaRPr/>
          </a:p>
        </p:txBody>
      </p:sp>
      <p:sp>
        <p:nvSpPr>
          <p:cNvPr id="89" name="object 89"/>
          <p:cNvSpPr/>
          <p:nvPr/>
        </p:nvSpPr>
        <p:spPr>
          <a:xfrm>
            <a:off x="1203665" y="4261425"/>
            <a:ext cx="453390" cy="441325"/>
          </a:xfrm>
          <a:custGeom>
            <a:avLst/>
            <a:gdLst/>
            <a:ahLst/>
            <a:cxnLst/>
            <a:rect l="l" t="t" r="r" b="b"/>
            <a:pathLst>
              <a:path w="453389" h="441325">
                <a:moveTo>
                  <a:pt x="453250" y="441134"/>
                </a:moveTo>
                <a:lnTo>
                  <a:pt x="448256" y="393475"/>
                </a:lnTo>
                <a:lnTo>
                  <a:pt x="438599" y="347363"/>
                </a:lnTo>
                <a:lnTo>
                  <a:pt x="424524" y="303043"/>
                </a:lnTo>
                <a:lnTo>
                  <a:pt x="406275" y="260760"/>
                </a:lnTo>
                <a:lnTo>
                  <a:pt x="384096" y="220757"/>
                </a:lnTo>
                <a:lnTo>
                  <a:pt x="358233" y="183281"/>
                </a:lnTo>
                <a:lnTo>
                  <a:pt x="328929" y="148575"/>
                </a:lnTo>
                <a:lnTo>
                  <a:pt x="296430" y="116883"/>
                </a:lnTo>
                <a:lnTo>
                  <a:pt x="260980" y="88451"/>
                </a:lnTo>
                <a:lnTo>
                  <a:pt x="222823" y="63523"/>
                </a:lnTo>
                <a:lnTo>
                  <a:pt x="182204" y="42343"/>
                </a:lnTo>
                <a:lnTo>
                  <a:pt x="139368" y="25156"/>
                </a:lnTo>
                <a:lnTo>
                  <a:pt x="94558" y="12207"/>
                </a:lnTo>
                <a:lnTo>
                  <a:pt x="48021" y="3740"/>
                </a:lnTo>
                <a:lnTo>
                  <a:pt x="0" y="0"/>
                </a:lnTo>
              </a:path>
            </a:pathLst>
          </a:custGeom>
          <a:ln w="12699">
            <a:solidFill>
              <a:srgbClr val="8DC63F"/>
            </a:solidFill>
            <a:prstDash val="dot"/>
          </a:ln>
        </p:spPr>
        <p:txBody>
          <a:bodyPr wrap="square" lIns="0" tIns="0" rIns="0" bIns="0" rtlCol="0"/>
          <a:lstStyle/>
          <a:p>
            <a:endParaRPr/>
          </a:p>
        </p:txBody>
      </p:sp>
      <p:sp>
        <p:nvSpPr>
          <p:cNvPr id="90" name="object 90"/>
          <p:cNvSpPr/>
          <p:nvPr/>
        </p:nvSpPr>
        <p:spPr>
          <a:xfrm>
            <a:off x="724628" y="4261935"/>
            <a:ext cx="441325" cy="453390"/>
          </a:xfrm>
          <a:custGeom>
            <a:avLst/>
            <a:gdLst/>
            <a:ahLst/>
            <a:cxnLst/>
            <a:rect l="l" t="t" r="r" b="b"/>
            <a:pathLst>
              <a:path w="441325" h="453389">
                <a:moveTo>
                  <a:pt x="441134" y="0"/>
                </a:moveTo>
                <a:lnTo>
                  <a:pt x="393475" y="4993"/>
                </a:lnTo>
                <a:lnTo>
                  <a:pt x="347363" y="14650"/>
                </a:lnTo>
                <a:lnTo>
                  <a:pt x="303043" y="28725"/>
                </a:lnTo>
                <a:lnTo>
                  <a:pt x="260760" y="46974"/>
                </a:lnTo>
                <a:lnTo>
                  <a:pt x="220757" y="69153"/>
                </a:lnTo>
                <a:lnTo>
                  <a:pt x="183281" y="95016"/>
                </a:lnTo>
                <a:lnTo>
                  <a:pt x="148575" y="124320"/>
                </a:lnTo>
                <a:lnTo>
                  <a:pt x="116883" y="156819"/>
                </a:lnTo>
                <a:lnTo>
                  <a:pt x="88451" y="192269"/>
                </a:lnTo>
                <a:lnTo>
                  <a:pt x="63523" y="230426"/>
                </a:lnTo>
                <a:lnTo>
                  <a:pt x="42343" y="271045"/>
                </a:lnTo>
                <a:lnTo>
                  <a:pt x="25156" y="313882"/>
                </a:lnTo>
                <a:lnTo>
                  <a:pt x="12207" y="358691"/>
                </a:lnTo>
                <a:lnTo>
                  <a:pt x="3740" y="405229"/>
                </a:lnTo>
                <a:lnTo>
                  <a:pt x="0" y="453250"/>
                </a:lnTo>
              </a:path>
            </a:pathLst>
          </a:custGeom>
          <a:ln w="12699">
            <a:solidFill>
              <a:srgbClr val="8DC63F"/>
            </a:solidFill>
            <a:prstDash val="dot"/>
          </a:ln>
        </p:spPr>
        <p:txBody>
          <a:bodyPr wrap="square" lIns="0" tIns="0" rIns="0" bIns="0" rtlCol="0"/>
          <a:lstStyle/>
          <a:p>
            <a:endParaRPr/>
          </a:p>
        </p:txBody>
      </p:sp>
      <p:sp>
        <p:nvSpPr>
          <p:cNvPr id="91" name="object 91"/>
          <p:cNvSpPr/>
          <p:nvPr/>
        </p:nvSpPr>
        <p:spPr>
          <a:xfrm>
            <a:off x="725139" y="4753088"/>
            <a:ext cx="453390" cy="441325"/>
          </a:xfrm>
          <a:custGeom>
            <a:avLst/>
            <a:gdLst/>
            <a:ahLst/>
            <a:cxnLst/>
            <a:rect l="l" t="t" r="r" b="b"/>
            <a:pathLst>
              <a:path w="453390" h="441325">
                <a:moveTo>
                  <a:pt x="0" y="0"/>
                </a:moveTo>
                <a:lnTo>
                  <a:pt x="4993" y="47659"/>
                </a:lnTo>
                <a:lnTo>
                  <a:pt x="14650" y="93771"/>
                </a:lnTo>
                <a:lnTo>
                  <a:pt x="28725" y="138090"/>
                </a:lnTo>
                <a:lnTo>
                  <a:pt x="46974" y="180374"/>
                </a:lnTo>
                <a:lnTo>
                  <a:pt x="69153" y="220376"/>
                </a:lnTo>
                <a:lnTo>
                  <a:pt x="95016" y="257853"/>
                </a:lnTo>
                <a:lnTo>
                  <a:pt x="124320" y="292559"/>
                </a:lnTo>
                <a:lnTo>
                  <a:pt x="156819" y="324250"/>
                </a:lnTo>
                <a:lnTo>
                  <a:pt x="192269" y="352683"/>
                </a:lnTo>
                <a:lnTo>
                  <a:pt x="230426" y="377611"/>
                </a:lnTo>
                <a:lnTo>
                  <a:pt x="271045" y="398791"/>
                </a:lnTo>
                <a:lnTo>
                  <a:pt x="313882" y="415978"/>
                </a:lnTo>
                <a:lnTo>
                  <a:pt x="358691" y="428927"/>
                </a:lnTo>
                <a:lnTo>
                  <a:pt x="405229" y="437394"/>
                </a:lnTo>
                <a:lnTo>
                  <a:pt x="453250" y="441134"/>
                </a:lnTo>
              </a:path>
            </a:pathLst>
          </a:custGeom>
          <a:ln w="12699">
            <a:solidFill>
              <a:srgbClr val="8DC63F"/>
            </a:solidFill>
            <a:prstDash val="dot"/>
          </a:ln>
        </p:spPr>
        <p:txBody>
          <a:bodyPr wrap="square" lIns="0" tIns="0" rIns="0" bIns="0" rtlCol="0"/>
          <a:lstStyle/>
          <a:p>
            <a:endParaRPr/>
          </a:p>
        </p:txBody>
      </p:sp>
      <p:sp>
        <p:nvSpPr>
          <p:cNvPr id="92" name="object 92"/>
          <p:cNvSpPr/>
          <p:nvPr/>
        </p:nvSpPr>
        <p:spPr>
          <a:xfrm>
            <a:off x="1657587" y="4727824"/>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93" name="object 93"/>
          <p:cNvSpPr/>
          <p:nvPr/>
        </p:nvSpPr>
        <p:spPr>
          <a:xfrm>
            <a:off x="1191027" y="4261264"/>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94" name="object 94"/>
          <p:cNvSpPr/>
          <p:nvPr/>
        </p:nvSpPr>
        <p:spPr>
          <a:xfrm>
            <a:off x="724467" y="4727824"/>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95" name="object 95"/>
          <p:cNvSpPr/>
          <p:nvPr/>
        </p:nvSpPr>
        <p:spPr>
          <a:xfrm>
            <a:off x="1191027" y="5194384"/>
            <a:ext cx="0" cy="0"/>
          </a:xfrm>
          <a:custGeom>
            <a:avLst/>
            <a:gdLst/>
            <a:ahLst/>
            <a:cxnLst/>
            <a:rect l="l" t="t" r="r" b="b"/>
            <a:pathLst>
              <a:path>
                <a:moveTo>
                  <a:pt x="0" y="0"/>
                </a:moveTo>
                <a:lnTo>
                  <a:pt x="0" y="0"/>
                </a:lnTo>
              </a:path>
            </a:pathLst>
          </a:custGeom>
          <a:ln w="12700">
            <a:solidFill>
              <a:srgbClr val="8DC63F"/>
            </a:solidFill>
          </a:ln>
        </p:spPr>
        <p:txBody>
          <a:bodyPr wrap="square" lIns="0" tIns="0" rIns="0" bIns="0" rtlCol="0"/>
          <a:lstStyle/>
          <a:p>
            <a:endParaRPr/>
          </a:p>
        </p:txBody>
      </p:sp>
      <p:sp>
        <p:nvSpPr>
          <p:cNvPr id="96" name="object 96"/>
          <p:cNvSpPr txBox="1"/>
          <p:nvPr/>
        </p:nvSpPr>
        <p:spPr>
          <a:xfrm>
            <a:off x="871425" y="4295329"/>
            <a:ext cx="675005" cy="825867"/>
          </a:xfrm>
          <a:prstGeom prst="rect">
            <a:avLst/>
          </a:prstGeom>
        </p:spPr>
        <p:txBody>
          <a:bodyPr vert="horz" wrap="square" lIns="0" tIns="30480" rIns="0" bIns="0" rtlCol="0">
            <a:spAutoFit/>
          </a:bodyPr>
          <a:lstStyle/>
          <a:p>
            <a:pPr marL="12700" marR="5080" algn="ctr">
              <a:lnSpc>
                <a:spcPts val="1200"/>
              </a:lnSpc>
              <a:spcBef>
                <a:spcPts val="240"/>
              </a:spcBef>
            </a:pPr>
            <a:r>
              <a:rPr sz="1100" dirty="0">
                <a:solidFill>
                  <a:srgbClr val="8DC63F"/>
                </a:solidFill>
                <a:latin typeface="Caveat Brush"/>
                <a:cs typeface="Caveat Brush"/>
              </a:rPr>
              <a:t>Des  rencontres  sportives  porteuses </a:t>
            </a:r>
            <a:r>
              <a:rPr sz="1100" dirty="0" smtClean="0">
                <a:solidFill>
                  <a:srgbClr val="8DC63F"/>
                </a:solidFill>
                <a:latin typeface="Caveat Brush"/>
                <a:cs typeface="Caveat Brush"/>
              </a:rPr>
              <a:t>de</a:t>
            </a:r>
            <a:endParaRPr lang="fr-FR" sz="1100" dirty="0" smtClean="0">
              <a:solidFill>
                <a:srgbClr val="8DC63F"/>
              </a:solidFill>
              <a:latin typeface="Caveat Brush"/>
              <a:cs typeface="Caveat Brush"/>
            </a:endParaRPr>
          </a:p>
          <a:p>
            <a:pPr marL="12700" marR="5080" algn="ctr">
              <a:lnSpc>
                <a:spcPts val="1200"/>
              </a:lnSpc>
              <a:spcBef>
                <a:spcPts val="240"/>
              </a:spcBef>
            </a:pPr>
            <a:r>
              <a:rPr lang="fr-FR" sz="1100" dirty="0" smtClean="0">
                <a:solidFill>
                  <a:srgbClr val="8DC63F"/>
                </a:solidFill>
                <a:latin typeface="Caveat Brush"/>
                <a:cs typeface="Caveat Brush"/>
              </a:rPr>
              <a:t>valeurs</a:t>
            </a:r>
            <a:r>
              <a:rPr sz="1100" dirty="0">
                <a:solidFill>
                  <a:srgbClr val="8DC63F"/>
                </a:solidFill>
                <a:latin typeface="Caveat Brush"/>
                <a:cs typeface="Caveat Brush"/>
              </a:rPr>
              <a:t> </a:t>
            </a:r>
            <a:endParaRPr sz="1100" dirty="0">
              <a:latin typeface="Caveat Brush"/>
              <a:cs typeface="Caveat Brush"/>
            </a:endParaRPr>
          </a:p>
        </p:txBody>
      </p:sp>
      <p:sp>
        <p:nvSpPr>
          <p:cNvPr id="98" name="object 98"/>
          <p:cNvSpPr/>
          <p:nvPr/>
        </p:nvSpPr>
        <p:spPr>
          <a:xfrm>
            <a:off x="9443491" y="3996349"/>
            <a:ext cx="933450" cy="933450"/>
          </a:xfrm>
          <a:custGeom>
            <a:avLst/>
            <a:gdLst/>
            <a:ahLst/>
            <a:cxnLst/>
            <a:rect l="l" t="t" r="r" b="b"/>
            <a:pathLst>
              <a:path w="933450" h="933450">
                <a:moveTo>
                  <a:pt x="466559" y="0"/>
                </a:moveTo>
                <a:lnTo>
                  <a:pt x="418857" y="2408"/>
                </a:lnTo>
                <a:lnTo>
                  <a:pt x="372532" y="9478"/>
                </a:lnTo>
                <a:lnTo>
                  <a:pt x="327820" y="20975"/>
                </a:lnTo>
                <a:lnTo>
                  <a:pt x="284955" y="36665"/>
                </a:lnTo>
                <a:lnTo>
                  <a:pt x="244171" y="56311"/>
                </a:lnTo>
                <a:lnTo>
                  <a:pt x="205703" y="79682"/>
                </a:lnTo>
                <a:lnTo>
                  <a:pt x="169785" y="106540"/>
                </a:lnTo>
                <a:lnTo>
                  <a:pt x="136653" y="136653"/>
                </a:lnTo>
                <a:lnTo>
                  <a:pt x="106540" y="169785"/>
                </a:lnTo>
                <a:lnTo>
                  <a:pt x="79682" y="205703"/>
                </a:lnTo>
                <a:lnTo>
                  <a:pt x="56311" y="244171"/>
                </a:lnTo>
                <a:lnTo>
                  <a:pt x="36665" y="284955"/>
                </a:lnTo>
                <a:lnTo>
                  <a:pt x="20975" y="327820"/>
                </a:lnTo>
                <a:lnTo>
                  <a:pt x="9478" y="372532"/>
                </a:lnTo>
                <a:lnTo>
                  <a:pt x="2408" y="418857"/>
                </a:lnTo>
                <a:lnTo>
                  <a:pt x="0" y="466559"/>
                </a:lnTo>
                <a:lnTo>
                  <a:pt x="2408" y="514262"/>
                </a:lnTo>
                <a:lnTo>
                  <a:pt x="9478" y="560586"/>
                </a:lnTo>
                <a:lnTo>
                  <a:pt x="20975" y="605299"/>
                </a:lnTo>
                <a:lnTo>
                  <a:pt x="36665" y="648164"/>
                </a:lnTo>
                <a:lnTo>
                  <a:pt x="56311" y="688948"/>
                </a:lnTo>
                <a:lnTo>
                  <a:pt x="79682" y="727416"/>
                </a:lnTo>
                <a:lnTo>
                  <a:pt x="106540" y="763333"/>
                </a:lnTo>
                <a:lnTo>
                  <a:pt x="136653" y="796466"/>
                </a:lnTo>
                <a:lnTo>
                  <a:pt x="169785" y="826579"/>
                </a:lnTo>
                <a:lnTo>
                  <a:pt x="205703" y="853437"/>
                </a:lnTo>
                <a:lnTo>
                  <a:pt x="244171" y="876807"/>
                </a:lnTo>
                <a:lnTo>
                  <a:pt x="284955" y="896454"/>
                </a:lnTo>
                <a:lnTo>
                  <a:pt x="327820" y="912143"/>
                </a:lnTo>
                <a:lnTo>
                  <a:pt x="372532" y="923640"/>
                </a:lnTo>
                <a:lnTo>
                  <a:pt x="418857" y="930710"/>
                </a:lnTo>
                <a:lnTo>
                  <a:pt x="466559" y="933119"/>
                </a:lnTo>
                <a:lnTo>
                  <a:pt x="514262" y="930710"/>
                </a:lnTo>
                <a:lnTo>
                  <a:pt x="560586" y="923640"/>
                </a:lnTo>
                <a:lnTo>
                  <a:pt x="605299" y="912143"/>
                </a:lnTo>
                <a:lnTo>
                  <a:pt x="648164" y="896454"/>
                </a:lnTo>
                <a:lnTo>
                  <a:pt x="688948" y="876807"/>
                </a:lnTo>
                <a:lnTo>
                  <a:pt x="727416" y="853437"/>
                </a:lnTo>
                <a:lnTo>
                  <a:pt x="763333" y="826579"/>
                </a:lnTo>
                <a:lnTo>
                  <a:pt x="796466" y="796466"/>
                </a:lnTo>
                <a:lnTo>
                  <a:pt x="826579" y="763333"/>
                </a:lnTo>
                <a:lnTo>
                  <a:pt x="853437" y="727416"/>
                </a:lnTo>
                <a:lnTo>
                  <a:pt x="876807" y="688948"/>
                </a:lnTo>
                <a:lnTo>
                  <a:pt x="896454" y="648164"/>
                </a:lnTo>
                <a:lnTo>
                  <a:pt x="912143" y="605299"/>
                </a:lnTo>
                <a:lnTo>
                  <a:pt x="923640" y="560586"/>
                </a:lnTo>
                <a:lnTo>
                  <a:pt x="930710" y="514262"/>
                </a:lnTo>
                <a:lnTo>
                  <a:pt x="933119" y="466559"/>
                </a:lnTo>
                <a:lnTo>
                  <a:pt x="930710" y="418857"/>
                </a:lnTo>
                <a:lnTo>
                  <a:pt x="923640" y="372532"/>
                </a:lnTo>
                <a:lnTo>
                  <a:pt x="912143" y="327820"/>
                </a:lnTo>
                <a:lnTo>
                  <a:pt x="896454" y="284955"/>
                </a:lnTo>
                <a:lnTo>
                  <a:pt x="876807" y="244171"/>
                </a:lnTo>
                <a:lnTo>
                  <a:pt x="853437" y="205703"/>
                </a:lnTo>
                <a:lnTo>
                  <a:pt x="826579" y="169785"/>
                </a:lnTo>
                <a:lnTo>
                  <a:pt x="796466" y="136653"/>
                </a:lnTo>
                <a:lnTo>
                  <a:pt x="763333" y="106540"/>
                </a:lnTo>
                <a:lnTo>
                  <a:pt x="727416" y="79682"/>
                </a:lnTo>
                <a:lnTo>
                  <a:pt x="688948" y="56311"/>
                </a:lnTo>
                <a:lnTo>
                  <a:pt x="648164" y="36665"/>
                </a:lnTo>
                <a:lnTo>
                  <a:pt x="605299" y="20975"/>
                </a:lnTo>
                <a:lnTo>
                  <a:pt x="560586" y="9478"/>
                </a:lnTo>
                <a:lnTo>
                  <a:pt x="514262" y="2408"/>
                </a:lnTo>
                <a:lnTo>
                  <a:pt x="466559" y="0"/>
                </a:lnTo>
                <a:close/>
              </a:path>
            </a:pathLst>
          </a:custGeom>
          <a:solidFill>
            <a:srgbClr val="FFFFFF"/>
          </a:solidFill>
        </p:spPr>
        <p:txBody>
          <a:bodyPr wrap="square" lIns="0" tIns="0" rIns="0" bIns="0" rtlCol="0"/>
          <a:lstStyle/>
          <a:p>
            <a:endParaRPr/>
          </a:p>
        </p:txBody>
      </p:sp>
      <p:sp>
        <p:nvSpPr>
          <p:cNvPr id="99" name="object 99"/>
          <p:cNvSpPr/>
          <p:nvPr/>
        </p:nvSpPr>
        <p:spPr>
          <a:xfrm>
            <a:off x="9935315" y="4475546"/>
            <a:ext cx="441325" cy="453390"/>
          </a:xfrm>
          <a:custGeom>
            <a:avLst/>
            <a:gdLst/>
            <a:ahLst/>
            <a:cxnLst/>
            <a:rect l="l" t="t" r="r" b="b"/>
            <a:pathLst>
              <a:path w="441325" h="453389">
                <a:moveTo>
                  <a:pt x="0" y="453250"/>
                </a:moveTo>
                <a:lnTo>
                  <a:pt x="47659" y="448256"/>
                </a:lnTo>
                <a:lnTo>
                  <a:pt x="93771" y="438599"/>
                </a:lnTo>
                <a:lnTo>
                  <a:pt x="138090" y="424524"/>
                </a:lnTo>
                <a:lnTo>
                  <a:pt x="180374" y="406275"/>
                </a:lnTo>
                <a:lnTo>
                  <a:pt x="220376" y="384096"/>
                </a:lnTo>
                <a:lnTo>
                  <a:pt x="257852" y="358233"/>
                </a:lnTo>
                <a:lnTo>
                  <a:pt x="292558" y="328929"/>
                </a:lnTo>
                <a:lnTo>
                  <a:pt x="324249" y="296430"/>
                </a:lnTo>
                <a:lnTo>
                  <a:pt x="352680" y="260980"/>
                </a:lnTo>
                <a:lnTo>
                  <a:pt x="377607" y="222823"/>
                </a:lnTo>
                <a:lnTo>
                  <a:pt x="398786" y="182204"/>
                </a:lnTo>
                <a:lnTo>
                  <a:pt x="415971" y="139368"/>
                </a:lnTo>
                <a:lnTo>
                  <a:pt x="428918" y="94558"/>
                </a:lnTo>
                <a:lnTo>
                  <a:pt x="437383" y="48021"/>
                </a:lnTo>
                <a:lnTo>
                  <a:pt x="441121" y="0"/>
                </a:lnTo>
              </a:path>
            </a:pathLst>
          </a:custGeom>
          <a:ln w="12700">
            <a:solidFill>
              <a:srgbClr val="00A7E1"/>
            </a:solidFill>
            <a:prstDash val="dot"/>
          </a:ln>
        </p:spPr>
        <p:txBody>
          <a:bodyPr wrap="square" lIns="0" tIns="0" rIns="0" bIns="0" rtlCol="0"/>
          <a:lstStyle/>
          <a:p>
            <a:endParaRPr/>
          </a:p>
        </p:txBody>
      </p:sp>
      <p:sp>
        <p:nvSpPr>
          <p:cNvPr id="100" name="object 100"/>
          <p:cNvSpPr/>
          <p:nvPr/>
        </p:nvSpPr>
        <p:spPr>
          <a:xfrm>
            <a:off x="9922688" y="3996511"/>
            <a:ext cx="453390" cy="441325"/>
          </a:xfrm>
          <a:custGeom>
            <a:avLst/>
            <a:gdLst/>
            <a:ahLst/>
            <a:cxnLst/>
            <a:rect l="l" t="t" r="r" b="b"/>
            <a:pathLst>
              <a:path w="453390" h="441325">
                <a:moveTo>
                  <a:pt x="453250" y="441134"/>
                </a:moveTo>
                <a:lnTo>
                  <a:pt x="448256" y="393475"/>
                </a:lnTo>
                <a:lnTo>
                  <a:pt x="438599" y="347363"/>
                </a:lnTo>
                <a:lnTo>
                  <a:pt x="424524" y="303043"/>
                </a:lnTo>
                <a:lnTo>
                  <a:pt x="406275" y="260760"/>
                </a:lnTo>
                <a:lnTo>
                  <a:pt x="384096" y="220757"/>
                </a:lnTo>
                <a:lnTo>
                  <a:pt x="358233" y="183281"/>
                </a:lnTo>
                <a:lnTo>
                  <a:pt x="328929" y="148575"/>
                </a:lnTo>
                <a:lnTo>
                  <a:pt x="296430" y="116883"/>
                </a:lnTo>
                <a:lnTo>
                  <a:pt x="260980" y="88451"/>
                </a:lnTo>
                <a:lnTo>
                  <a:pt x="222823" y="63523"/>
                </a:lnTo>
                <a:lnTo>
                  <a:pt x="182204" y="42343"/>
                </a:lnTo>
                <a:lnTo>
                  <a:pt x="139368" y="25156"/>
                </a:lnTo>
                <a:lnTo>
                  <a:pt x="94558" y="12207"/>
                </a:lnTo>
                <a:lnTo>
                  <a:pt x="48021" y="3740"/>
                </a:lnTo>
                <a:lnTo>
                  <a:pt x="0" y="0"/>
                </a:lnTo>
              </a:path>
            </a:pathLst>
          </a:custGeom>
          <a:ln w="12699">
            <a:solidFill>
              <a:srgbClr val="00A7E1"/>
            </a:solidFill>
            <a:prstDash val="dot"/>
          </a:ln>
        </p:spPr>
        <p:txBody>
          <a:bodyPr wrap="square" lIns="0" tIns="0" rIns="0" bIns="0" rtlCol="0"/>
          <a:lstStyle/>
          <a:p>
            <a:endParaRPr/>
          </a:p>
        </p:txBody>
      </p:sp>
      <p:sp>
        <p:nvSpPr>
          <p:cNvPr id="101" name="object 101"/>
          <p:cNvSpPr/>
          <p:nvPr/>
        </p:nvSpPr>
        <p:spPr>
          <a:xfrm>
            <a:off x="9443666" y="3997021"/>
            <a:ext cx="441325" cy="453390"/>
          </a:xfrm>
          <a:custGeom>
            <a:avLst/>
            <a:gdLst/>
            <a:ahLst/>
            <a:cxnLst/>
            <a:rect l="l" t="t" r="r" b="b"/>
            <a:pathLst>
              <a:path w="441325" h="453389">
                <a:moveTo>
                  <a:pt x="441121" y="0"/>
                </a:moveTo>
                <a:lnTo>
                  <a:pt x="393462" y="4993"/>
                </a:lnTo>
                <a:lnTo>
                  <a:pt x="347350" y="14650"/>
                </a:lnTo>
                <a:lnTo>
                  <a:pt x="303030" y="28725"/>
                </a:lnTo>
                <a:lnTo>
                  <a:pt x="260747" y="46974"/>
                </a:lnTo>
                <a:lnTo>
                  <a:pt x="220745" y="69153"/>
                </a:lnTo>
                <a:lnTo>
                  <a:pt x="183269" y="95016"/>
                </a:lnTo>
                <a:lnTo>
                  <a:pt x="148563" y="124320"/>
                </a:lnTo>
                <a:lnTo>
                  <a:pt x="116872" y="156819"/>
                </a:lnTo>
                <a:lnTo>
                  <a:pt x="88441" y="192269"/>
                </a:lnTo>
                <a:lnTo>
                  <a:pt x="63514" y="230426"/>
                </a:lnTo>
                <a:lnTo>
                  <a:pt x="42335" y="271045"/>
                </a:lnTo>
                <a:lnTo>
                  <a:pt x="25150" y="313882"/>
                </a:lnTo>
                <a:lnTo>
                  <a:pt x="12202" y="358691"/>
                </a:lnTo>
                <a:lnTo>
                  <a:pt x="3737" y="405229"/>
                </a:lnTo>
                <a:lnTo>
                  <a:pt x="0" y="453250"/>
                </a:lnTo>
              </a:path>
            </a:pathLst>
          </a:custGeom>
          <a:ln w="12700">
            <a:solidFill>
              <a:srgbClr val="00A7E1"/>
            </a:solidFill>
            <a:prstDash val="dot"/>
          </a:ln>
        </p:spPr>
        <p:txBody>
          <a:bodyPr wrap="square" lIns="0" tIns="0" rIns="0" bIns="0" rtlCol="0"/>
          <a:lstStyle/>
          <a:p>
            <a:endParaRPr/>
          </a:p>
        </p:txBody>
      </p:sp>
      <p:sp>
        <p:nvSpPr>
          <p:cNvPr id="102" name="object 102"/>
          <p:cNvSpPr/>
          <p:nvPr/>
        </p:nvSpPr>
        <p:spPr>
          <a:xfrm>
            <a:off x="9444164" y="4488172"/>
            <a:ext cx="453390" cy="441325"/>
          </a:xfrm>
          <a:custGeom>
            <a:avLst/>
            <a:gdLst/>
            <a:ahLst/>
            <a:cxnLst/>
            <a:rect l="l" t="t" r="r" b="b"/>
            <a:pathLst>
              <a:path w="453390" h="441325">
                <a:moveTo>
                  <a:pt x="0" y="0"/>
                </a:moveTo>
                <a:lnTo>
                  <a:pt x="4993" y="47659"/>
                </a:lnTo>
                <a:lnTo>
                  <a:pt x="14650" y="93771"/>
                </a:lnTo>
                <a:lnTo>
                  <a:pt x="28725" y="138090"/>
                </a:lnTo>
                <a:lnTo>
                  <a:pt x="46974" y="180374"/>
                </a:lnTo>
                <a:lnTo>
                  <a:pt x="69153" y="220376"/>
                </a:lnTo>
                <a:lnTo>
                  <a:pt x="95016" y="257853"/>
                </a:lnTo>
                <a:lnTo>
                  <a:pt x="124320" y="292559"/>
                </a:lnTo>
                <a:lnTo>
                  <a:pt x="156819" y="324250"/>
                </a:lnTo>
                <a:lnTo>
                  <a:pt x="192269" y="352683"/>
                </a:lnTo>
                <a:lnTo>
                  <a:pt x="230426" y="377611"/>
                </a:lnTo>
                <a:lnTo>
                  <a:pt x="271045" y="398791"/>
                </a:lnTo>
                <a:lnTo>
                  <a:pt x="313882" y="415978"/>
                </a:lnTo>
                <a:lnTo>
                  <a:pt x="358691" y="428927"/>
                </a:lnTo>
                <a:lnTo>
                  <a:pt x="405229" y="437394"/>
                </a:lnTo>
                <a:lnTo>
                  <a:pt x="453250" y="441134"/>
                </a:lnTo>
              </a:path>
            </a:pathLst>
          </a:custGeom>
          <a:ln w="12699">
            <a:solidFill>
              <a:srgbClr val="00A7E1"/>
            </a:solidFill>
            <a:prstDash val="dot"/>
          </a:ln>
        </p:spPr>
        <p:txBody>
          <a:bodyPr wrap="square" lIns="0" tIns="0" rIns="0" bIns="0" rtlCol="0"/>
          <a:lstStyle/>
          <a:p>
            <a:endParaRPr/>
          </a:p>
        </p:txBody>
      </p:sp>
      <p:sp>
        <p:nvSpPr>
          <p:cNvPr id="103" name="object 103"/>
          <p:cNvSpPr/>
          <p:nvPr/>
        </p:nvSpPr>
        <p:spPr>
          <a:xfrm>
            <a:off x="10376611" y="4462908"/>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104" name="object 104"/>
          <p:cNvSpPr/>
          <p:nvPr/>
        </p:nvSpPr>
        <p:spPr>
          <a:xfrm>
            <a:off x="9910050" y="3996348"/>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105" name="object 105"/>
          <p:cNvSpPr/>
          <p:nvPr/>
        </p:nvSpPr>
        <p:spPr>
          <a:xfrm>
            <a:off x="9443491" y="4462908"/>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106" name="object 106"/>
          <p:cNvSpPr/>
          <p:nvPr/>
        </p:nvSpPr>
        <p:spPr>
          <a:xfrm>
            <a:off x="9910050" y="4929468"/>
            <a:ext cx="0" cy="0"/>
          </a:xfrm>
          <a:custGeom>
            <a:avLst/>
            <a:gdLst/>
            <a:ahLst/>
            <a:cxnLst/>
            <a:rect l="l" t="t" r="r" b="b"/>
            <a:pathLst>
              <a:path>
                <a:moveTo>
                  <a:pt x="0" y="0"/>
                </a:moveTo>
                <a:lnTo>
                  <a:pt x="0" y="0"/>
                </a:lnTo>
              </a:path>
            </a:pathLst>
          </a:custGeom>
          <a:ln w="12700">
            <a:solidFill>
              <a:srgbClr val="00A7E1"/>
            </a:solidFill>
          </a:ln>
        </p:spPr>
        <p:txBody>
          <a:bodyPr wrap="square" lIns="0" tIns="0" rIns="0" bIns="0" rtlCol="0"/>
          <a:lstStyle/>
          <a:p>
            <a:endParaRPr/>
          </a:p>
        </p:txBody>
      </p:sp>
      <p:sp>
        <p:nvSpPr>
          <p:cNvPr id="107" name="object 107"/>
          <p:cNvSpPr txBox="1"/>
          <p:nvPr/>
        </p:nvSpPr>
        <p:spPr>
          <a:xfrm>
            <a:off x="9511799" y="4089185"/>
            <a:ext cx="833755" cy="695960"/>
          </a:xfrm>
          <a:prstGeom prst="rect">
            <a:avLst/>
          </a:prstGeom>
        </p:spPr>
        <p:txBody>
          <a:bodyPr vert="horz" wrap="square" lIns="0" tIns="12700" rIns="0" bIns="0" rtlCol="0">
            <a:spAutoFit/>
          </a:bodyPr>
          <a:lstStyle/>
          <a:p>
            <a:pPr marL="12700" marR="5080" algn="ctr">
              <a:lnSpc>
                <a:spcPct val="100000"/>
              </a:lnSpc>
              <a:spcBef>
                <a:spcPts val="100"/>
              </a:spcBef>
            </a:pPr>
            <a:r>
              <a:rPr sz="1100" dirty="0">
                <a:solidFill>
                  <a:srgbClr val="00A7E1"/>
                </a:solidFill>
                <a:latin typeface="Caveat Brush"/>
                <a:cs typeface="Caveat Brush"/>
              </a:rPr>
              <a:t>Une  participation  à la vie sportive  de l’école</a:t>
            </a:r>
            <a:endParaRPr sz="1100" dirty="0">
              <a:latin typeface="Caveat Brush"/>
              <a:cs typeface="Caveat Brush"/>
            </a:endParaRPr>
          </a:p>
        </p:txBody>
      </p:sp>
      <p:sp>
        <p:nvSpPr>
          <p:cNvPr id="108" name="object 108"/>
          <p:cNvSpPr/>
          <p:nvPr/>
        </p:nvSpPr>
        <p:spPr>
          <a:xfrm>
            <a:off x="1536345" y="3227503"/>
            <a:ext cx="1067435" cy="1067435"/>
          </a:xfrm>
          <a:custGeom>
            <a:avLst/>
            <a:gdLst/>
            <a:ahLst/>
            <a:cxnLst/>
            <a:rect l="l" t="t" r="r" b="b"/>
            <a:pathLst>
              <a:path w="1067435" h="1067435">
                <a:moveTo>
                  <a:pt x="533654" y="0"/>
                </a:moveTo>
                <a:lnTo>
                  <a:pt x="485080" y="2180"/>
                </a:lnTo>
                <a:lnTo>
                  <a:pt x="437729" y="8597"/>
                </a:lnTo>
                <a:lnTo>
                  <a:pt x="391787" y="19061"/>
                </a:lnTo>
                <a:lnTo>
                  <a:pt x="347444" y="33385"/>
                </a:lnTo>
                <a:lnTo>
                  <a:pt x="304889" y="51379"/>
                </a:lnTo>
                <a:lnTo>
                  <a:pt x="264308" y="72856"/>
                </a:lnTo>
                <a:lnTo>
                  <a:pt x="225892" y="97626"/>
                </a:lnTo>
                <a:lnTo>
                  <a:pt x="189827" y="125503"/>
                </a:lnTo>
                <a:lnTo>
                  <a:pt x="156303" y="156297"/>
                </a:lnTo>
                <a:lnTo>
                  <a:pt x="125508" y="189820"/>
                </a:lnTo>
                <a:lnTo>
                  <a:pt x="97631" y="225883"/>
                </a:lnTo>
                <a:lnTo>
                  <a:pt x="72859" y="264299"/>
                </a:lnTo>
                <a:lnTo>
                  <a:pt x="51381" y="304878"/>
                </a:lnTo>
                <a:lnTo>
                  <a:pt x="33386" y="347433"/>
                </a:lnTo>
                <a:lnTo>
                  <a:pt x="19062" y="391775"/>
                </a:lnTo>
                <a:lnTo>
                  <a:pt x="8597" y="437716"/>
                </a:lnTo>
                <a:lnTo>
                  <a:pt x="2180" y="485068"/>
                </a:lnTo>
                <a:lnTo>
                  <a:pt x="0" y="533641"/>
                </a:lnTo>
                <a:lnTo>
                  <a:pt x="2180" y="582214"/>
                </a:lnTo>
                <a:lnTo>
                  <a:pt x="8597" y="629566"/>
                </a:lnTo>
                <a:lnTo>
                  <a:pt x="19062" y="675507"/>
                </a:lnTo>
                <a:lnTo>
                  <a:pt x="33386" y="719850"/>
                </a:lnTo>
                <a:lnTo>
                  <a:pt x="51381" y="762406"/>
                </a:lnTo>
                <a:lnTo>
                  <a:pt x="72859" y="802986"/>
                </a:lnTo>
                <a:lnTo>
                  <a:pt x="97631" y="841403"/>
                </a:lnTo>
                <a:lnTo>
                  <a:pt x="125508" y="877467"/>
                </a:lnTo>
                <a:lnTo>
                  <a:pt x="156303" y="910991"/>
                </a:lnTo>
                <a:lnTo>
                  <a:pt x="189827" y="941786"/>
                </a:lnTo>
                <a:lnTo>
                  <a:pt x="225892" y="969664"/>
                </a:lnTo>
                <a:lnTo>
                  <a:pt x="264308" y="994435"/>
                </a:lnTo>
                <a:lnTo>
                  <a:pt x="304889" y="1015913"/>
                </a:lnTo>
                <a:lnTo>
                  <a:pt x="347444" y="1033908"/>
                </a:lnTo>
                <a:lnTo>
                  <a:pt x="391787" y="1048232"/>
                </a:lnTo>
                <a:lnTo>
                  <a:pt x="437729" y="1058697"/>
                </a:lnTo>
                <a:lnTo>
                  <a:pt x="485080" y="1065114"/>
                </a:lnTo>
                <a:lnTo>
                  <a:pt x="533654" y="1067295"/>
                </a:lnTo>
                <a:lnTo>
                  <a:pt x="582227" y="1065114"/>
                </a:lnTo>
                <a:lnTo>
                  <a:pt x="629578" y="1058697"/>
                </a:lnTo>
                <a:lnTo>
                  <a:pt x="675520" y="1048232"/>
                </a:lnTo>
                <a:lnTo>
                  <a:pt x="719863" y="1033908"/>
                </a:lnTo>
                <a:lnTo>
                  <a:pt x="762418" y="1015913"/>
                </a:lnTo>
                <a:lnTo>
                  <a:pt x="802999" y="994435"/>
                </a:lnTo>
                <a:lnTo>
                  <a:pt x="841415" y="969664"/>
                </a:lnTo>
                <a:lnTo>
                  <a:pt x="877480" y="941786"/>
                </a:lnTo>
                <a:lnTo>
                  <a:pt x="911004" y="910991"/>
                </a:lnTo>
                <a:lnTo>
                  <a:pt x="941799" y="877467"/>
                </a:lnTo>
                <a:lnTo>
                  <a:pt x="969676" y="841403"/>
                </a:lnTo>
                <a:lnTo>
                  <a:pt x="994448" y="802986"/>
                </a:lnTo>
                <a:lnTo>
                  <a:pt x="1015926" y="762406"/>
                </a:lnTo>
                <a:lnTo>
                  <a:pt x="1033921" y="719850"/>
                </a:lnTo>
                <a:lnTo>
                  <a:pt x="1048245" y="675507"/>
                </a:lnTo>
                <a:lnTo>
                  <a:pt x="1058710" y="629566"/>
                </a:lnTo>
                <a:lnTo>
                  <a:pt x="1065127" y="582214"/>
                </a:lnTo>
                <a:lnTo>
                  <a:pt x="1067308" y="533641"/>
                </a:lnTo>
                <a:lnTo>
                  <a:pt x="1065127" y="485068"/>
                </a:lnTo>
                <a:lnTo>
                  <a:pt x="1058710" y="437716"/>
                </a:lnTo>
                <a:lnTo>
                  <a:pt x="1048245" y="391775"/>
                </a:lnTo>
                <a:lnTo>
                  <a:pt x="1033921" y="347433"/>
                </a:lnTo>
                <a:lnTo>
                  <a:pt x="1015926" y="304878"/>
                </a:lnTo>
                <a:lnTo>
                  <a:pt x="994448" y="264299"/>
                </a:lnTo>
                <a:lnTo>
                  <a:pt x="969676" y="225883"/>
                </a:lnTo>
                <a:lnTo>
                  <a:pt x="941799" y="189820"/>
                </a:lnTo>
                <a:lnTo>
                  <a:pt x="911004" y="156297"/>
                </a:lnTo>
                <a:lnTo>
                  <a:pt x="877480" y="125503"/>
                </a:lnTo>
                <a:lnTo>
                  <a:pt x="841415" y="97626"/>
                </a:lnTo>
                <a:lnTo>
                  <a:pt x="802999" y="72856"/>
                </a:lnTo>
                <a:lnTo>
                  <a:pt x="762418" y="51379"/>
                </a:lnTo>
                <a:lnTo>
                  <a:pt x="719863" y="33385"/>
                </a:lnTo>
                <a:lnTo>
                  <a:pt x="675520" y="19061"/>
                </a:lnTo>
                <a:lnTo>
                  <a:pt x="629578" y="8597"/>
                </a:lnTo>
                <a:lnTo>
                  <a:pt x="582227" y="2180"/>
                </a:lnTo>
                <a:lnTo>
                  <a:pt x="533654" y="0"/>
                </a:lnTo>
                <a:close/>
              </a:path>
            </a:pathLst>
          </a:custGeom>
          <a:solidFill>
            <a:srgbClr val="8DC63F"/>
          </a:solidFill>
        </p:spPr>
        <p:txBody>
          <a:bodyPr wrap="square" lIns="0" tIns="0" rIns="0" bIns="0" rtlCol="0"/>
          <a:lstStyle/>
          <a:p>
            <a:endParaRPr/>
          </a:p>
        </p:txBody>
      </p:sp>
      <p:sp>
        <p:nvSpPr>
          <p:cNvPr id="109" name="object 109"/>
          <p:cNvSpPr txBox="1"/>
          <p:nvPr/>
        </p:nvSpPr>
        <p:spPr>
          <a:xfrm>
            <a:off x="1752618" y="3413488"/>
            <a:ext cx="886460" cy="1313180"/>
          </a:xfrm>
          <a:prstGeom prst="rect">
            <a:avLst/>
          </a:prstGeom>
        </p:spPr>
        <p:txBody>
          <a:bodyPr vert="horz" wrap="square" lIns="0" tIns="30480" rIns="0" bIns="0" rtlCol="0">
            <a:spAutoFit/>
          </a:bodyPr>
          <a:lstStyle/>
          <a:p>
            <a:pPr marL="12700" marR="226695" indent="-635" algn="ctr">
              <a:lnSpc>
                <a:spcPts val="1200"/>
              </a:lnSpc>
              <a:spcBef>
                <a:spcPts val="240"/>
              </a:spcBef>
            </a:pPr>
            <a:r>
              <a:rPr sz="1100" dirty="0">
                <a:solidFill>
                  <a:srgbClr val="FFFFFF"/>
                </a:solidFill>
                <a:latin typeface="Caveat Brush"/>
                <a:cs typeface="Caveat Brush"/>
              </a:rPr>
              <a:t>Coût moyen  de la licence  annuelle </a:t>
            </a:r>
            <a:endParaRPr sz="1100" dirty="0">
              <a:latin typeface="Caveat Brush"/>
              <a:cs typeface="Caveat Brush"/>
            </a:endParaRPr>
          </a:p>
          <a:p>
            <a:pPr marL="201930">
              <a:lnSpc>
                <a:spcPts val="2020"/>
              </a:lnSpc>
            </a:pPr>
            <a:r>
              <a:rPr sz="1800" dirty="0">
                <a:solidFill>
                  <a:srgbClr val="FFFFFF"/>
                </a:solidFill>
                <a:latin typeface="Caveat Brush"/>
                <a:cs typeface="Caveat Brush"/>
              </a:rPr>
              <a:t>5 €</a:t>
            </a:r>
            <a:endParaRPr sz="1800" dirty="0">
              <a:latin typeface="Caveat Brush"/>
              <a:cs typeface="Caveat Brush"/>
            </a:endParaRPr>
          </a:p>
          <a:p>
            <a:pPr marL="215265" marR="5080" indent="-10160">
              <a:lnSpc>
                <a:spcPct val="100000"/>
              </a:lnSpc>
              <a:spcBef>
                <a:spcPts val="1740"/>
              </a:spcBef>
            </a:pPr>
            <a:r>
              <a:rPr sz="1100" dirty="0">
                <a:solidFill>
                  <a:srgbClr val="8DC63F"/>
                </a:solidFill>
                <a:latin typeface="Caveat Brush"/>
                <a:cs typeface="Caveat Brush"/>
              </a:rPr>
              <a:t>Des activités  de proximité</a:t>
            </a:r>
            <a:endParaRPr sz="1100" dirty="0">
              <a:latin typeface="Caveat Brush"/>
              <a:cs typeface="Caveat Brush"/>
            </a:endParaRPr>
          </a:p>
        </p:txBody>
      </p:sp>
      <p:sp>
        <p:nvSpPr>
          <p:cNvPr id="110" name="object 110"/>
          <p:cNvSpPr/>
          <p:nvPr/>
        </p:nvSpPr>
        <p:spPr>
          <a:xfrm>
            <a:off x="8993806" y="6460698"/>
            <a:ext cx="644525" cy="698500"/>
          </a:xfrm>
          <a:custGeom>
            <a:avLst/>
            <a:gdLst/>
            <a:ahLst/>
            <a:cxnLst/>
            <a:rect l="l" t="t" r="r" b="b"/>
            <a:pathLst>
              <a:path w="644525" h="698500">
                <a:moveTo>
                  <a:pt x="122135" y="454659"/>
                </a:moveTo>
                <a:lnTo>
                  <a:pt x="74614" y="464819"/>
                </a:lnTo>
                <a:lnTo>
                  <a:pt x="35790" y="490219"/>
                </a:lnTo>
                <a:lnTo>
                  <a:pt x="9598" y="529590"/>
                </a:lnTo>
                <a:lnTo>
                  <a:pt x="0" y="576580"/>
                </a:lnTo>
                <a:lnTo>
                  <a:pt x="9627" y="624840"/>
                </a:lnTo>
                <a:lnTo>
                  <a:pt x="35831" y="662940"/>
                </a:lnTo>
                <a:lnTo>
                  <a:pt x="74653" y="689610"/>
                </a:lnTo>
                <a:lnTo>
                  <a:pt x="122135" y="698500"/>
                </a:lnTo>
                <a:lnTo>
                  <a:pt x="169661" y="689610"/>
                </a:lnTo>
                <a:lnTo>
                  <a:pt x="204801" y="665479"/>
                </a:lnTo>
                <a:lnTo>
                  <a:pt x="122135" y="665479"/>
                </a:lnTo>
                <a:lnTo>
                  <a:pt x="122135" y="654050"/>
                </a:lnTo>
                <a:lnTo>
                  <a:pt x="91944" y="648969"/>
                </a:lnTo>
                <a:lnTo>
                  <a:pt x="67263" y="632460"/>
                </a:lnTo>
                <a:lnTo>
                  <a:pt x="50610" y="607060"/>
                </a:lnTo>
                <a:lnTo>
                  <a:pt x="44500" y="576580"/>
                </a:lnTo>
                <a:lnTo>
                  <a:pt x="50596" y="547369"/>
                </a:lnTo>
                <a:lnTo>
                  <a:pt x="67241" y="521969"/>
                </a:lnTo>
                <a:lnTo>
                  <a:pt x="91919" y="505459"/>
                </a:lnTo>
                <a:lnTo>
                  <a:pt x="122110" y="499109"/>
                </a:lnTo>
                <a:lnTo>
                  <a:pt x="216284" y="499109"/>
                </a:lnTo>
                <a:lnTo>
                  <a:pt x="210207" y="492759"/>
                </a:lnTo>
                <a:lnTo>
                  <a:pt x="200713" y="483869"/>
                </a:lnTo>
                <a:lnTo>
                  <a:pt x="190322" y="476250"/>
                </a:lnTo>
                <a:lnTo>
                  <a:pt x="195376" y="467359"/>
                </a:lnTo>
                <a:lnTo>
                  <a:pt x="176161" y="467359"/>
                </a:lnTo>
                <a:lnTo>
                  <a:pt x="163571" y="462279"/>
                </a:lnTo>
                <a:lnTo>
                  <a:pt x="150306" y="458469"/>
                </a:lnTo>
                <a:lnTo>
                  <a:pt x="136462" y="455929"/>
                </a:lnTo>
                <a:lnTo>
                  <a:pt x="122135" y="454659"/>
                </a:lnTo>
                <a:close/>
              </a:path>
              <a:path w="644525" h="698500">
                <a:moveTo>
                  <a:pt x="472658" y="424179"/>
                </a:moveTo>
                <a:lnTo>
                  <a:pt x="455155" y="424179"/>
                </a:lnTo>
                <a:lnTo>
                  <a:pt x="470801" y="466089"/>
                </a:lnTo>
                <a:lnTo>
                  <a:pt x="442056" y="485139"/>
                </a:lnTo>
                <a:lnTo>
                  <a:pt x="419630" y="510539"/>
                </a:lnTo>
                <a:lnTo>
                  <a:pt x="405057" y="541019"/>
                </a:lnTo>
                <a:lnTo>
                  <a:pt x="399872" y="576580"/>
                </a:lnTo>
                <a:lnTo>
                  <a:pt x="409499" y="624840"/>
                </a:lnTo>
                <a:lnTo>
                  <a:pt x="435703" y="662940"/>
                </a:lnTo>
                <a:lnTo>
                  <a:pt x="474526" y="689610"/>
                </a:lnTo>
                <a:lnTo>
                  <a:pt x="522008" y="698500"/>
                </a:lnTo>
                <a:lnTo>
                  <a:pt x="569533" y="689610"/>
                </a:lnTo>
                <a:lnTo>
                  <a:pt x="608372" y="662940"/>
                </a:lnTo>
                <a:lnTo>
                  <a:pt x="614485" y="654050"/>
                </a:lnTo>
                <a:lnTo>
                  <a:pt x="522033" y="654050"/>
                </a:lnTo>
                <a:lnTo>
                  <a:pt x="491828" y="648969"/>
                </a:lnTo>
                <a:lnTo>
                  <a:pt x="467131" y="631190"/>
                </a:lnTo>
                <a:lnTo>
                  <a:pt x="450463" y="607060"/>
                </a:lnTo>
                <a:lnTo>
                  <a:pt x="444347" y="576580"/>
                </a:lnTo>
                <a:lnTo>
                  <a:pt x="447492" y="554990"/>
                </a:lnTo>
                <a:lnTo>
                  <a:pt x="456326" y="535940"/>
                </a:lnTo>
                <a:lnTo>
                  <a:pt x="469947" y="519430"/>
                </a:lnTo>
                <a:lnTo>
                  <a:pt x="487451" y="506730"/>
                </a:lnTo>
                <a:lnTo>
                  <a:pt x="502216" y="506730"/>
                </a:lnTo>
                <a:lnTo>
                  <a:pt x="500354" y="501650"/>
                </a:lnTo>
                <a:lnTo>
                  <a:pt x="507212" y="500380"/>
                </a:lnTo>
                <a:lnTo>
                  <a:pt x="514476" y="499109"/>
                </a:lnTo>
                <a:lnTo>
                  <a:pt x="614252" y="499109"/>
                </a:lnTo>
                <a:lnTo>
                  <a:pt x="608334" y="490219"/>
                </a:lnTo>
                <a:lnTo>
                  <a:pt x="569504" y="464819"/>
                </a:lnTo>
                <a:lnTo>
                  <a:pt x="545756" y="459739"/>
                </a:lnTo>
                <a:lnTo>
                  <a:pt x="486105" y="459739"/>
                </a:lnTo>
                <a:lnTo>
                  <a:pt x="472658" y="424179"/>
                </a:lnTo>
                <a:close/>
              </a:path>
              <a:path w="644525" h="698500">
                <a:moveTo>
                  <a:pt x="242688" y="414019"/>
                </a:moveTo>
                <a:lnTo>
                  <a:pt x="225704" y="414019"/>
                </a:lnTo>
                <a:lnTo>
                  <a:pt x="246913" y="494029"/>
                </a:lnTo>
                <a:lnTo>
                  <a:pt x="241097" y="500380"/>
                </a:lnTo>
                <a:lnTo>
                  <a:pt x="236172" y="505459"/>
                </a:lnTo>
                <a:lnTo>
                  <a:pt x="232061" y="510539"/>
                </a:lnTo>
                <a:lnTo>
                  <a:pt x="228688" y="514350"/>
                </a:lnTo>
                <a:lnTo>
                  <a:pt x="168135" y="514350"/>
                </a:lnTo>
                <a:lnTo>
                  <a:pt x="181178" y="527050"/>
                </a:lnTo>
                <a:lnTo>
                  <a:pt x="191165" y="541019"/>
                </a:lnTo>
                <a:lnTo>
                  <a:pt x="197558" y="558800"/>
                </a:lnTo>
                <a:lnTo>
                  <a:pt x="199821" y="576580"/>
                </a:lnTo>
                <a:lnTo>
                  <a:pt x="198330" y="591819"/>
                </a:lnTo>
                <a:lnTo>
                  <a:pt x="177088" y="632460"/>
                </a:lnTo>
                <a:lnTo>
                  <a:pt x="137437" y="652780"/>
                </a:lnTo>
                <a:lnTo>
                  <a:pt x="122161" y="654050"/>
                </a:lnTo>
                <a:lnTo>
                  <a:pt x="122135" y="665479"/>
                </a:lnTo>
                <a:lnTo>
                  <a:pt x="204801" y="665479"/>
                </a:lnTo>
                <a:lnTo>
                  <a:pt x="208500" y="662940"/>
                </a:lnTo>
                <a:lnTo>
                  <a:pt x="234698" y="624840"/>
                </a:lnTo>
                <a:lnTo>
                  <a:pt x="244297" y="576580"/>
                </a:lnTo>
                <a:lnTo>
                  <a:pt x="244271" y="575310"/>
                </a:lnTo>
                <a:lnTo>
                  <a:pt x="305727" y="575310"/>
                </a:lnTo>
                <a:lnTo>
                  <a:pt x="302691" y="567690"/>
                </a:lnTo>
                <a:lnTo>
                  <a:pt x="319211" y="552450"/>
                </a:lnTo>
                <a:lnTo>
                  <a:pt x="294957" y="552450"/>
                </a:lnTo>
                <a:lnTo>
                  <a:pt x="289915" y="543560"/>
                </a:lnTo>
                <a:lnTo>
                  <a:pt x="285241" y="537210"/>
                </a:lnTo>
                <a:lnTo>
                  <a:pt x="283413" y="534669"/>
                </a:lnTo>
                <a:lnTo>
                  <a:pt x="286778" y="530860"/>
                </a:lnTo>
                <a:lnTo>
                  <a:pt x="288709" y="528319"/>
                </a:lnTo>
                <a:lnTo>
                  <a:pt x="402903" y="528319"/>
                </a:lnTo>
                <a:lnTo>
                  <a:pt x="398995" y="520700"/>
                </a:lnTo>
                <a:lnTo>
                  <a:pt x="392677" y="511809"/>
                </a:lnTo>
                <a:lnTo>
                  <a:pt x="385274" y="504189"/>
                </a:lnTo>
                <a:lnTo>
                  <a:pt x="377456" y="497839"/>
                </a:lnTo>
                <a:lnTo>
                  <a:pt x="388173" y="487679"/>
                </a:lnTo>
                <a:lnTo>
                  <a:pt x="364248" y="487679"/>
                </a:lnTo>
                <a:lnTo>
                  <a:pt x="361759" y="485139"/>
                </a:lnTo>
                <a:lnTo>
                  <a:pt x="359663" y="483869"/>
                </a:lnTo>
                <a:lnTo>
                  <a:pt x="358076" y="483869"/>
                </a:lnTo>
                <a:lnTo>
                  <a:pt x="359760" y="478789"/>
                </a:lnTo>
                <a:lnTo>
                  <a:pt x="260134" y="478789"/>
                </a:lnTo>
                <a:lnTo>
                  <a:pt x="242688" y="414019"/>
                </a:lnTo>
                <a:close/>
              </a:path>
              <a:path w="644525" h="698500">
                <a:moveTo>
                  <a:pt x="614252" y="499109"/>
                </a:moveTo>
                <a:lnTo>
                  <a:pt x="521982" y="499109"/>
                </a:lnTo>
                <a:lnTo>
                  <a:pt x="552204" y="505459"/>
                </a:lnTo>
                <a:lnTo>
                  <a:pt x="576902" y="521969"/>
                </a:lnTo>
                <a:lnTo>
                  <a:pt x="593568" y="546100"/>
                </a:lnTo>
                <a:lnTo>
                  <a:pt x="599693" y="576580"/>
                </a:lnTo>
                <a:lnTo>
                  <a:pt x="593583" y="607060"/>
                </a:lnTo>
                <a:lnTo>
                  <a:pt x="576927" y="631190"/>
                </a:lnTo>
                <a:lnTo>
                  <a:pt x="552239" y="648969"/>
                </a:lnTo>
                <a:lnTo>
                  <a:pt x="522033" y="654050"/>
                </a:lnTo>
                <a:lnTo>
                  <a:pt x="614485" y="654050"/>
                </a:lnTo>
                <a:lnTo>
                  <a:pt x="634570" y="624840"/>
                </a:lnTo>
                <a:lnTo>
                  <a:pt x="644169" y="576580"/>
                </a:lnTo>
                <a:lnTo>
                  <a:pt x="634541" y="529590"/>
                </a:lnTo>
                <a:lnTo>
                  <a:pt x="614252" y="499109"/>
                </a:lnTo>
                <a:close/>
              </a:path>
              <a:path w="644525" h="698500">
                <a:moveTo>
                  <a:pt x="216284" y="499109"/>
                </a:moveTo>
                <a:lnTo>
                  <a:pt x="122110" y="499109"/>
                </a:lnTo>
                <a:lnTo>
                  <a:pt x="146483" y="502919"/>
                </a:lnTo>
                <a:lnTo>
                  <a:pt x="153962" y="506730"/>
                </a:lnTo>
                <a:lnTo>
                  <a:pt x="125463" y="556260"/>
                </a:lnTo>
                <a:lnTo>
                  <a:pt x="123228" y="556260"/>
                </a:lnTo>
                <a:lnTo>
                  <a:pt x="114298" y="557530"/>
                </a:lnTo>
                <a:lnTo>
                  <a:pt x="106999" y="562610"/>
                </a:lnTo>
                <a:lnTo>
                  <a:pt x="102073" y="570230"/>
                </a:lnTo>
                <a:lnTo>
                  <a:pt x="100266" y="579119"/>
                </a:lnTo>
                <a:lnTo>
                  <a:pt x="102073" y="588010"/>
                </a:lnTo>
                <a:lnTo>
                  <a:pt x="106999" y="594360"/>
                </a:lnTo>
                <a:lnTo>
                  <a:pt x="114298" y="599440"/>
                </a:lnTo>
                <a:lnTo>
                  <a:pt x="123228" y="601980"/>
                </a:lnTo>
                <a:lnTo>
                  <a:pt x="132172" y="599440"/>
                </a:lnTo>
                <a:lnTo>
                  <a:pt x="139479" y="594360"/>
                </a:lnTo>
                <a:lnTo>
                  <a:pt x="144407" y="588010"/>
                </a:lnTo>
                <a:lnTo>
                  <a:pt x="146215" y="579119"/>
                </a:lnTo>
                <a:lnTo>
                  <a:pt x="146215" y="572769"/>
                </a:lnTo>
                <a:lnTo>
                  <a:pt x="143916" y="567690"/>
                </a:lnTo>
                <a:lnTo>
                  <a:pt x="140157" y="562610"/>
                </a:lnTo>
                <a:lnTo>
                  <a:pt x="168135" y="514350"/>
                </a:lnTo>
                <a:lnTo>
                  <a:pt x="228688" y="514350"/>
                </a:lnTo>
                <a:lnTo>
                  <a:pt x="226415" y="513080"/>
                </a:lnTo>
                <a:lnTo>
                  <a:pt x="226148" y="513080"/>
                </a:lnTo>
                <a:lnTo>
                  <a:pt x="218715" y="501650"/>
                </a:lnTo>
                <a:lnTo>
                  <a:pt x="216284" y="499109"/>
                </a:lnTo>
                <a:close/>
              </a:path>
              <a:path w="644525" h="698500">
                <a:moveTo>
                  <a:pt x="305727" y="575310"/>
                </a:moveTo>
                <a:lnTo>
                  <a:pt x="244297" y="575310"/>
                </a:lnTo>
                <a:lnTo>
                  <a:pt x="311746" y="601980"/>
                </a:lnTo>
                <a:lnTo>
                  <a:pt x="311041" y="593090"/>
                </a:lnTo>
                <a:lnTo>
                  <a:pt x="309110" y="585469"/>
                </a:lnTo>
                <a:lnTo>
                  <a:pt x="306233" y="576580"/>
                </a:lnTo>
                <a:lnTo>
                  <a:pt x="305727" y="575310"/>
                </a:lnTo>
                <a:close/>
              </a:path>
              <a:path w="644525" h="698500">
                <a:moveTo>
                  <a:pt x="502216" y="506730"/>
                </a:moveTo>
                <a:lnTo>
                  <a:pt x="487451" y="506730"/>
                </a:lnTo>
                <a:lnTo>
                  <a:pt x="507491" y="561340"/>
                </a:lnTo>
                <a:lnTo>
                  <a:pt x="502323" y="565150"/>
                </a:lnTo>
                <a:lnTo>
                  <a:pt x="499046" y="571500"/>
                </a:lnTo>
                <a:lnTo>
                  <a:pt x="499046" y="579119"/>
                </a:lnTo>
                <a:lnTo>
                  <a:pt x="500854" y="588010"/>
                </a:lnTo>
                <a:lnTo>
                  <a:pt x="505782" y="594360"/>
                </a:lnTo>
                <a:lnTo>
                  <a:pt x="513089" y="599440"/>
                </a:lnTo>
                <a:lnTo>
                  <a:pt x="522033" y="601980"/>
                </a:lnTo>
                <a:lnTo>
                  <a:pt x="530979" y="599440"/>
                </a:lnTo>
                <a:lnTo>
                  <a:pt x="538276" y="594360"/>
                </a:lnTo>
                <a:lnTo>
                  <a:pt x="543193" y="588010"/>
                </a:lnTo>
                <a:lnTo>
                  <a:pt x="544995" y="579119"/>
                </a:lnTo>
                <a:lnTo>
                  <a:pt x="543189" y="570230"/>
                </a:lnTo>
                <a:lnTo>
                  <a:pt x="538264" y="562610"/>
                </a:lnTo>
                <a:lnTo>
                  <a:pt x="530957" y="557530"/>
                </a:lnTo>
                <a:lnTo>
                  <a:pt x="522008" y="556260"/>
                </a:lnTo>
                <a:lnTo>
                  <a:pt x="520369" y="556260"/>
                </a:lnTo>
                <a:lnTo>
                  <a:pt x="502216" y="506730"/>
                </a:lnTo>
                <a:close/>
              </a:path>
              <a:path w="644525" h="698500">
                <a:moveTo>
                  <a:pt x="244297" y="575310"/>
                </a:moveTo>
                <a:close/>
              </a:path>
              <a:path w="644525" h="698500">
                <a:moveTo>
                  <a:pt x="402903" y="528319"/>
                </a:moveTo>
                <a:lnTo>
                  <a:pt x="321030" y="528319"/>
                </a:lnTo>
                <a:lnTo>
                  <a:pt x="294957" y="552450"/>
                </a:lnTo>
                <a:lnTo>
                  <a:pt x="319211" y="552450"/>
                </a:lnTo>
                <a:lnTo>
                  <a:pt x="343992" y="529590"/>
                </a:lnTo>
                <a:lnTo>
                  <a:pt x="403555" y="529590"/>
                </a:lnTo>
                <a:lnTo>
                  <a:pt x="402903" y="528319"/>
                </a:lnTo>
                <a:close/>
              </a:path>
              <a:path w="644525" h="698500">
                <a:moveTo>
                  <a:pt x="464014" y="401320"/>
                </a:moveTo>
                <a:lnTo>
                  <a:pt x="446443" y="401320"/>
                </a:lnTo>
                <a:lnTo>
                  <a:pt x="448906" y="407669"/>
                </a:lnTo>
                <a:lnTo>
                  <a:pt x="364248" y="487679"/>
                </a:lnTo>
                <a:lnTo>
                  <a:pt x="388173" y="487679"/>
                </a:lnTo>
                <a:lnTo>
                  <a:pt x="455155" y="424179"/>
                </a:lnTo>
                <a:lnTo>
                  <a:pt x="472658" y="424179"/>
                </a:lnTo>
                <a:lnTo>
                  <a:pt x="464014" y="401320"/>
                </a:lnTo>
                <a:close/>
              </a:path>
              <a:path w="644525" h="698500">
                <a:moveTo>
                  <a:pt x="381444" y="401320"/>
                </a:moveTo>
                <a:lnTo>
                  <a:pt x="259994" y="401320"/>
                </a:lnTo>
                <a:lnTo>
                  <a:pt x="280466" y="414019"/>
                </a:lnTo>
                <a:lnTo>
                  <a:pt x="281228" y="415289"/>
                </a:lnTo>
                <a:lnTo>
                  <a:pt x="291388" y="424179"/>
                </a:lnTo>
                <a:lnTo>
                  <a:pt x="291795" y="435609"/>
                </a:lnTo>
                <a:lnTo>
                  <a:pt x="291123" y="440689"/>
                </a:lnTo>
                <a:lnTo>
                  <a:pt x="267309" y="471169"/>
                </a:lnTo>
                <a:lnTo>
                  <a:pt x="262483" y="476250"/>
                </a:lnTo>
                <a:lnTo>
                  <a:pt x="260134" y="478789"/>
                </a:lnTo>
                <a:lnTo>
                  <a:pt x="359760" y="478789"/>
                </a:lnTo>
                <a:lnTo>
                  <a:pt x="365231" y="462279"/>
                </a:lnTo>
                <a:lnTo>
                  <a:pt x="371894" y="441959"/>
                </a:lnTo>
                <a:lnTo>
                  <a:pt x="377489" y="420369"/>
                </a:lnTo>
                <a:lnTo>
                  <a:pt x="381444" y="401320"/>
                </a:lnTo>
                <a:close/>
              </a:path>
              <a:path w="644525" h="698500">
                <a:moveTo>
                  <a:pt x="242236" y="128269"/>
                </a:moveTo>
                <a:lnTo>
                  <a:pt x="228930" y="128269"/>
                </a:lnTo>
                <a:lnTo>
                  <a:pt x="234855" y="137159"/>
                </a:lnTo>
                <a:lnTo>
                  <a:pt x="242155" y="146049"/>
                </a:lnTo>
                <a:lnTo>
                  <a:pt x="250663" y="152399"/>
                </a:lnTo>
                <a:lnTo>
                  <a:pt x="260210" y="157479"/>
                </a:lnTo>
                <a:lnTo>
                  <a:pt x="251431" y="157479"/>
                </a:lnTo>
                <a:lnTo>
                  <a:pt x="236229" y="162559"/>
                </a:lnTo>
                <a:lnTo>
                  <a:pt x="219023" y="176529"/>
                </a:lnTo>
                <a:lnTo>
                  <a:pt x="204228" y="200659"/>
                </a:lnTo>
                <a:lnTo>
                  <a:pt x="189671" y="233679"/>
                </a:lnTo>
                <a:lnTo>
                  <a:pt x="175071" y="261619"/>
                </a:lnTo>
                <a:lnTo>
                  <a:pt x="164511" y="288290"/>
                </a:lnTo>
                <a:lnTo>
                  <a:pt x="162077" y="311149"/>
                </a:lnTo>
                <a:lnTo>
                  <a:pt x="161772" y="320039"/>
                </a:lnTo>
                <a:lnTo>
                  <a:pt x="163652" y="326389"/>
                </a:lnTo>
                <a:lnTo>
                  <a:pt x="166636" y="332739"/>
                </a:lnTo>
                <a:lnTo>
                  <a:pt x="166877" y="332739"/>
                </a:lnTo>
                <a:lnTo>
                  <a:pt x="167182" y="334009"/>
                </a:lnTo>
                <a:lnTo>
                  <a:pt x="173028" y="341629"/>
                </a:lnTo>
                <a:lnTo>
                  <a:pt x="179135" y="347979"/>
                </a:lnTo>
                <a:lnTo>
                  <a:pt x="184996" y="351789"/>
                </a:lnTo>
                <a:lnTo>
                  <a:pt x="189725" y="355599"/>
                </a:lnTo>
                <a:lnTo>
                  <a:pt x="191604" y="358139"/>
                </a:lnTo>
                <a:lnTo>
                  <a:pt x="192671" y="358139"/>
                </a:lnTo>
                <a:lnTo>
                  <a:pt x="220459" y="375920"/>
                </a:lnTo>
                <a:lnTo>
                  <a:pt x="220459" y="389889"/>
                </a:lnTo>
                <a:lnTo>
                  <a:pt x="176161" y="467359"/>
                </a:lnTo>
                <a:lnTo>
                  <a:pt x="195376" y="467359"/>
                </a:lnTo>
                <a:lnTo>
                  <a:pt x="225704" y="414019"/>
                </a:lnTo>
                <a:lnTo>
                  <a:pt x="242688" y="414019"/>
                </a:lnTo>
                <a:lnTo>
                  <a:pt x="239267" y="401320"/>
                </a:lnTo>
                <a:lnTo>
                  <a:pt x="464014" y="401320"/>
                </a:lnTo>
                <a:lnTo>
                  <a:pt x="457771" y="384809"/>
                </a:lnTo>
                <a:lnTo>
                  <a:pt x="383171" y="384809"/>
                </a:lnTo>
                <a:lnTo>
                  <a:pt x="383412" y="378459"/>
                </a:lnTo>
                <a:lnTo>
                  <a:pt x="354733" y="332739"/>
                </a:lnTo>
                <a:lnTo>
                  <a:pt x="331571" y="322579"/>
                </a:lnTo>
                <a:lnTo>
                  <a:pt x="293623" y="309879"/>
                </a:lnTo>
                <a:lnTo>
                  <a:pt x="295160" y="307339"/>
                </a:lnTo>
                <a:lnTo>
                  <a:pt x="296544" y="303529"/>
                </a:lnTo>
                <a:lnTo>
                  <a:pt x="297726" y="299720"/>
                </a:lnTo>
                <a:lnTo>
                  <a:pt x="325658" y="299720"/>
                </a:lnTo>
                <a:lnTo>
                  <a:pt x="313093" y="294639"/>
                </a:lnTo>
                <a:lnTo>
                  <a:pt x="308635" y="293370"/>
                </a:lnTo>
                <a:lnTo>
                  <a:pt x="304431" y="290829"/>
                </a:lnTo>
                <a:lnTo>
                  <a:pt x="270722" y="251459"/>
                </a:lnTo>
                <a:lnTo>
                  <a:pt x="263410" y="237490"/>
                </a:lnTo>
                <a:lnTo>
                  <a:pt x="301218" y="222249"/>
                </a:lnTo>
                <a:lnTo>
                  <a:pt x="304114" y="220979"/>
                </a:lnTo>
                <a:lnTo>
                  <a:pt x="316242" y="220979"/>
                </a:lnTo>
                <a:lnTo>
                  <a:pt x="310222" y="208279"/>
                </a:lnTo>
                <a:lnTo>
                  <a:pt x="308520" y="200659"/>
                </a:lnTo>
                <a:lnTo>
                  <a:pt x="305995" y="193040"/>
                </a:lnTo>
                <a:lnTo>
                  <a:pt x="302520" y="184149"/>
                </a:lnTo>
                <a:lnTo>
                  <a:pt x="297967" y="175259"/>
                </a:lnTo>
                <a:lnTo>
                  <a:pt x="295617" y="170179"/>
                </a:lnTo>
                <a:lnTo>
                  <a:pt x="291934" y="166369"/>
                </a:lnTo>
                <a:lnTo>
                  <a:pt x="287451" y="162559"/>
                </a:lnTo>
                <a:lnTo>
                  <a:pt x="312396" y="157479"/>
                </a:lnTo>
                <a:lnTo>
                  <a:pt x="319797" y="152399"/>
                </a:lnTo>
                <a:lnTo>
                  <a:pt x="286283" y="152399"/>
                </a:lnTo>
                <a:lnTo>
                  <a:pt x="271402" y="149859"/>
                </a:lnTo>
                <a:lnTo>
                  <a:pt x="258095" y="143509"/>
                </a:lnTo>
                <a:lnTo>
                  <a:pt x="246932" y="134619"/>
                </a:lnTo>
                <a:lnTo>
                  <a:pt x="242236" y="128269"/>
                </a:lnTo>
                <a:close/>
              </a:path>
              <a:path w="644525" h="698500">
                <a:moveTo>
                  <a:pt x="522008" y="454659"/>
                </a:moveTo>
                <a:lnTo>
                  <a:pt x="512713" y="454659"/>
                </a:lnTo>
                <a:lnTo>
                  <a:pt x="494752" y="457200"/>
                </a:lnTo>
                <a:lnTo>
                  <a:pt x="486105" y="459739"/>
                </a:lnTo>
                <a:lnTo>
                  <a:pt x="545756" y="459739"/>
                </a:lnTo>
                <a:lnTo>
                  <a:pt x="522008" y="454659"/>
                </a:lnTo>
                <a:close/>
              </a:path>
              <a:path w="644525" h="698500">
                <a:moveTo>
                  <a:pt x="443845" y="347979"/>
                </a:moveTo>
                <a:lnTo>
                  <a:pt x="426707" y="347979"/>
                </a:lnTo>
                <a:lnTo>
                  <a:pt x="426758" y="349249"/>
                </a:lnTo>
                <a:lnTo>
                  <a:pt x="427062" y="349249"/>
                </a:lnTo>
                <a:lnTo>
                  <a:pt x="440270" y="384809"/>
                </a:lnTo>
                <a:lnTo>
                  <a:pt x="457771" y="384809"/>
                </a:lnTo>
                <a:lnTo>
                  <a:pt x="443845" y="347979"/>
                </a:lnTo>
                <a:close/>
              </a:path>
              <a:path w="644525" h="698500">
                <a:moveTo>
                  <a:pt x="440986" y="326389"/>
                </a:moveTo>
                <a:lnTo>
                  <a:pt x="413334" y="326389"/>
                </a:lnTo>
                <a:lnTo>
                  <a:pt x="421030" y="350520"/>
                </a:lnTo>
                <a:lnTo>
                  <a:pt x="426707" y="347979"/>
                </a:lnTo>
                <a:lnTo>
                  <a:pt x="443845" y="347979"/>
                </a:lnTo>
                <a:lnTo>
                  <a:pt x="442404" y="344170"/>
                </a:lnTo>
                <a:lnTo>
                  <a:pt x="442163" y="342899"/>
                </a:lnTo>
                <a:lnTo>
                  <a:pt x="445896" y="341629"/>
                </a:lnTo>
                <a:lnTo>
                  <a:pt x="440986" y="326389"/>
                </a:lnTo>
                <a:close/>
              </a:path>
              <a:path w="644525" h="698500">
                <a:moveTo>
                  <a:pt x="325658" y="299720"/>
                </a:moveTo>
                <a:lnTo>
                  <a:pt x="297726" y="299720"/>
                </a:lnTo>
                <a:lnTo>
                  <a:pt x="301294" y="300989"/>
                </a:lnTo>
                <a:lnTo>
                  <a:pt x="305015" y="303529"/>
                </a:lnTo>
                <a:lnTo>
                  <a:pt x="308889" y="304799"/>
                </a:lnTo>
                <a:lnTo>
                  <a:pt x="334415" y="314959"/>
                </a:lnTo>
                <a:lnTo>
                  <a:pt x="358643" y="323849"/>
                </a:lnTo>
                <a:lnTo>
                  <a:pt x="376796" y="328929"/>
                </a:lnTo>
                <a:lnTo>
                  <a:pt x="384098" y="331470"/>
                </a:lnTo>
                <a:lnTo>
                  <a:pt x="387070" y="332739"/>
                </a:lnTo>
                <a:lnTo>
                  <a:pt x="400697" y="332739"/>
                </a:lnTo>
                <a:lnTo>
                  <a:pt x="407708" y="330199"/>
                </a:lnTo>
                <a:lnTo>
                  <a:pt x="413334" y="326389"/>
                </a:lnTo>
                <a:lnTo>
                  <a:pt x="440986" y="326389"/>
                </a:lnTo>
                <a:lnTo>
                  <a:pt x="439758" y="322579"/>
                </a:lnTo>
                <a:lnTo>
                  <a:pt x="391198" y="322579"/>
                </a:lnTo>
                <a:lnTo>
                  <a:pt x="389140" y="321309"/>
                </a:lnTo>
                <a:lnTo>
                  <a:pt x="362078" y="313689"/>
                </a:lnTo>
                <a:lnTo>
                  <a:pt x="338224" y="304799"/>
                </a:lnTo>
                <a:lnTo>
                  <a:pt x="325658" y="299720"/>
                </a:lnTo>
                <a:close/>
              </a:path>
              <a:path w="644525" h="698500">
                <a:moveTo>
                  <a:pt x="316242" y="220979"/>
                </a:moveTo>
                <a:lnTo>
                  <a:pt x="304114" y="220979"/>
                </a:lnTo>
                <a:lnTo>
                  <a:pt x="310409" y="232409"/>
                </a:lnTo>
                <a:lnTo>
                  <a:pt x="352920" y="264159"/>
                </a:lnTo>
                <a:lnTo>
                  <a:pt x="392426" y="276859"/>
                </a:lnTo>
                <a:lnTo>
                  <a:pt x="399351" y="279399"/>
                </a:lnTo>
                <a:lnTo>
                  <a:pt x="405640" y="281940"/>
                </a:lnTo>
                <a:lnTo>
                  <a:pt x="410497" y="287020"/>
                </a:lnTo>
                <a:lnTo>
                  <a:pt x="413680" y="293370"/>
                </a:lnTo>
                <a:lnTo>
                  <a:pt x="414947" y="299720"/>
                </a:lnTo>
                <a:lnTo>
                  <a:pt x="414616" y="299720"/>
                </a:lnTo>
                <a:lnTo>
                  <a:pt x="411391" y="303529"/>
                </a:lnTo>
                <a:lnTo>
                  <a:pt x="409892" y="308609"/>
                </a:lnTo>
                <a:lnTo>
                  <a:pt x="410159" y="313689"/>
                </a:lnTo>
                <a:lnTo>
                  <a:pt x="406158" y="318770"/>
                </a:lnTo>
                <a:lnTo>
                  <a:pt x="399961" y="322579"/>
                </a:lnTo>
                <a:lnTo>
                  <a:pt x="439758" y="322579"/>
                </a:lnTo>
                <a:lnTo>
                  <a:pt x="438530" y="318770"/>
                </a:lnTo>
                <a:lnTo>
                  <a:pt x="479821" y="318770"/>
                </a:lnTo>
                <a:lnTo>
                  <a:pt x="481444" y="295909"/>
                </a:lnTo>
                <a:lnTo>
                  <a:pt x="446883" y="293370"/>
                </a:lnTo>
                <a:lnTo>
                  <a:pt x="425043" y="293370"/>
                </a:lnTo>
                <a:lnTo>
                  <a:pt x="422100" y="284479"/>
                </a:lnTo>
                <a:lnTo>
                  <a:pt x="378687" y="261619"/>
                </a:lnTo>
                <a:lnTo>
                  <a:pt x="356569" y="253999"/>
                </a:lnTo>
                <a:lnTo>
                  <a:pt x="333971" y="245109"/>
                </a:lnTo>
                <a:lnTo>
                  <a:pt x="329264" y="241299"/>
                </a:lnTo>
                <a:lnTo>
                  <a:pt x="323373" y="233679"/>
                </a:lnTo>
                <a:lnTo>
                  <a:pt x="316844" y="222249"/>
                </a:lnTo>
                <a:lnTo>
                  <a:pt x="316242" y="220979"/>
                </a:lnTo>
                <a:close/>
              </a:path>
              <a:path w="644525" h="698500">
                <a:moveTo>
                  <a:pt x="479821" y="318770"/>
                </a:moveTo>
                <a:lnTo>
                  <a:pt x="438530" y="318770"/>
                </a:lnTo>
                <a:lnTo>
                  <a:pt x="479640" y="321309"/>
                </a:lnTo>
                <a:lnTo>
                  <a:pt x="479821" y="318770"/>
                </a:lnTo>
                <a:close/>
              </a:path>
              <a:path w="644525" h="698500">
                <a:moveTo>
                  <a:pt x="429602" y="292099"/>
                </a:moveTo>
                <a:lnTo>
                  <a:pt x="427253" y="292099"/>
                </a:lnTo>
                <a:lnTo>
                  <a:pt x="425043" y="293370"/>
                </a:lnTo>
                <a:lnTo>
                  <a:pt x="446883" y="293370"/>
                </a:lnTo>
                <a:lnTo>
                  <a:pt x="429602" y="292099"/>
                </a:lnTo>
                <a:close/>
              </a:path>
              <a:path w="644525" h="698500">
                <a:moveTo>
                  <a:pt x="308673" y="118109"/>
                </a:moveTo>
                <a:lnTo>
                  <a:pt x="299631" y="124459"/>
                </a:lnTo>
                <a:lnTo>
                  <a:pt x="304254" y="129539"/>
                </a:lnTo>
                <a:lnTo>
                  <a:pt x="309964" y="133349"/>
                </a:lnTo>
                <a:lnTo>
                  <a:pt x="316124" y="135890"/>
                </a:lnTo>
                <a:lnTo>
                  <a:pt x="322097" y="138429"/>
                </a:lnTo>
                <a:lnTo>
                  <a:pt x="314399" y="143509"/>
                </a:lnTo>
                <a:lnTo>
                  <a:pt x="305747" y="148590"/>
                </a:lnTo>
                <a:lnTo>
                  <a:pt x="296317" y="151129"/>
                </a:lnTo>
                <a:lnTo>
                  <a:pt x="286283" y="152399"/>
                </a:lnTo>
                <a:lnTo>
                  <a:pt x="319797" y="152399"/>
                </a:lnTo>
                <a:lnTo>
                  <a:pt x="332749" y="143509"/>
                </a:lnTo>
                <a:lnTo>
                  <a:pt x="342174" y="129539"/>
                </a:lnTo>
                <a:lnTo>
                  <a:pt x="330504" y="129539"/>
                </a:lnTo>
                <a:lnTo>
                  <a:pt x="324142" y="128269"/>
                </a:lnTo>
                <a:lnTo>
                  <a:pt x="312813" y="124459"/>
                </a:lnTo>
                <a:lnTo>
                  <a:pt x="308673" y="118109"/>
                </a:lnTo>
                <a:close/>
              </a:path>
              <a:path w="644525" h="698500">
                <a:moveTo>
                  <a:pt x="233172" y="11429"/>
                </a:moveTo>
                <a:lnTo>
                  <a:pt x="214756" y="11429"/>
                </a:lnTo>
                <a:lnTo>
                  <a:pt x="237718" y="35559"/>
                </a:lnTo>
                <a:lnTo>
                  <a:pt x="214961" y="44450"/>
                </a:lnTo>
                <a:lnTo>
                  <a:pt x="202255" y="52069"/>
                </a:lnTo>
                <a:lnTo>
                  <a:pt x="194990" y="67309"/>
                </a:lnTo>
                <a:lnTo>
                  <a:pt x="188556" y="91439"/>
                </a:lnTo>
                <a:lnTo>
                  <a:pt x="208775" y="91439"/>
                </a:lnTo>
                <a:lnTo>
                  <a:pt x="196608" y="144779"/>
                </a:lnTo>
                <a:lnTo>
                  <a:pt x="205971" y="140969"/>
                </a:lnTo>
                <a:lnTo>
                  <a:pt x="212459" y="137159"/>
                </a:lnTo>
                <a:lnTo>
                  <a:pt x="219102" y="133349"/>
                </a:lnTo>
                <a:lnTo>
                  <a:pt x="228930" y="128269"/>
                </a:lnTo>
                <a:lnTo>
                  <a:pt x="242236" y="128269"/>
                </a:lnTo>
                <a:lnTo>
                  <a:pt x="238480" y="123189"/>
                </a:lnTo>
                <a:lnTo>
                  <a:pt x="245894" y="119379"/>
                </a:lnTo>
                <a:lnTo>
                  <a:pt x="252668" y="114299"/>
                </a:lnTo>
                <a:lnTo>
                  <a:pt x="258463" y="110489"/>
                </a:lnTo>
                <a:lnTo>
                  <a:pt x="262940" y="106679"/>
                </a:lnTo>
                <a:lnTo>
                  <a:pt x="257551" y="86359"/>
                </a:lnTo>
                <a:lnTo>
                  <a:pt x="258402" y="76199"/>
                </a:lnTo>
                <a:lnTo>
                  <a:pt x="267875" y="72389"/>
                </a:lnTo>
                <a:lnTo>
                  <a:pt x="288353" y="72389"/>
                </a:lnTo>
                <a:lnTo>
                  <a:pt x="320459" y="55879"/>
                </a:lnTo>
                <a:lnTo>
                  <a:pt x="336322" y="55879"/>
                </a:lnTo>
                <a:lnTo>
                  <a:pt x="332333" y="50799"/>
                </a:lnTo>
                <a:lnTo>
                  <a:pt x="331215" y="50799"/>
                </a:lnTo>
                <a:lnTo>
                  <a:pt x="330644" y="49529"/>
                </a:lnTo>
                <a:lnTo>
                  <a:pt x="336519" y="44450"/>
                </a:lnTo>
                <a:lnTo>
                  <a:pt x="343034" y="35559"/>
                </a:lnTo>
                <a:lnTo>
                  <a:pt x="307682" y="35559"/>
                </a:lnTo>
                <a:lnTo>
                  <a:pt x="304050" y="34290"/>
                </a:lnTo>
                <a:lnTo>
                  <a:pt x="300291" y="34290"/>
                </a:lnTo>
                <a:lnTo>
                  <a:pt x="296379" y="33019"/>
                </a:lnTo>
                <a:lnTo>
                  <a:pt x="297306" y="25400"/>
                </a:lnTo>
                <a:lnTo>
                  <a:pt x="266814" y="25400"/>
                </a:lnTo>
                <a:lnTo>
                  <a:pt x="254320" y="16509"/>
                </a:lnTo>
                <a:lnTo>
                  <a:pt x="244733" y="12700"/>
                </a:lnTo>
                <a:lnTo>
                  <a:pt x="233172" y="11429"/>
                </a:lnTo>
                <a:close/>
              </a:path>
              <a:path w="644525" h="698500">
                <a:moveTo>
                  <a:pt x="336322" y="55879"/>
                </a:moveTo>
                <a:lnTo>
                  <a:pt x="320459" y="55879"/>
                </a:lnTo>
                <a:lnTo>
                  <a:pt x="328768" y="63499"/>
                </a:lnTo>
                <a:lnTo>
                  <a:pt x="335100" y="73659"/>
                </a:lnTo>
                <a:lnTo>
                  <a:pt x="339134" y="85089"/>
                </a:lnTo>
                <a:lnTo>
                  <a:pt x="340550" y="97789"/>
                </a:lnTo>
                <a:lnTo>
                  <a:pt x="339872" y="106679"/>
                </a:lnTo>
                <a:lnTo>
                  <a:pt x="337904" y="114299"/>
                </a:lnTo>
                <a:lnTo>
                  <a:pt x="334747" y="121919"/>
                </a:lnTo>
                <a:lnTo>
                  <a:pt x="330504" y="129539"/>
                </a:lnTo>
                <a:lnTo>
                  <a:pt x="342174" y="129539"/>
                </a:lnTo>
                <a:lnTo>
                  <a:pt x="346459" y="123189"/>
                </a:lnTo>
                <a:lnTo>
                  <a:pt x="351472" y="97789"/>
                </a:lnTo>
                <a:lnTo>
                  <a:pt x="350144" y="83819"/>
                </a:lnTo>
                <a:lnTo>
                  <a:pt x="346336" y="72389"/>
                </a:lnTo>
                <a:lnTo>
                  <a:pt x="340312" y="60959"/>
                </a:lnTo>
                <a:lnTo>
                  <a:pt x="336322" y="55879"/>
                </a:lnTo>
                <a:close/>
              </a:path>
              <a:path w="644525" h="698500">
                <a:moveTo>
                  <a:pt x="349122" y="6350"/>
                </a:moveTo>
                <a:lnTo>
                  <a:pt x="335052" y="20319"/>
                </a:lnTo>
                <a:lnTo>
                  <a:pt x="326045" y="27940"/>
                </a:lnTo>
                <a:lnTo>
                  <a:pt x="318217" y="33019"/>
                </a:lnTo>
                <a:lnTo>
                  <a:pt x="307682" y="35559"/>
                </a:lnTo>
                <a:lnTo>
                  <a:pt x="343034" y="35559"/>
                </a:lnTo>
                <a:lnTo>
                  <a:pt x="343965" y="34290"/>
                </a:lnTo>
                <a:lnTo>
                  <a:pt x="349370" y="21590"/>
                </a:lnTo>
                <a:lnTo>
                  <a:pt x="349122" y="6350"/>
                </a:lnTo>
                <a:close/>
              </a:path>
              <a:path w="644525" h="698500">
                <a:moveTo>
                  <a:pt x="300393" y="0"/>
                </a:moveTo>
                <a:lnTo>
                  <a:pt x="286266" y="5079"/>
                </a:lnTo>
                <a:lnTo>
                  <a:pt x="278060" y="10159"/>
                </a:lnTo>
                <a:lnTo>
                  <a:pt x="272625" y="15240"/>
                </a:lnTo>
                <a:lnTo>
                  <a:pt x="266814" y="25400"/>
                </a:lnTo>
                <a:lnTo>
                  <a:pt x="297306" y="25400"/>
                </a:lnTo>
                <a:lnTo>
                  <a:pt x="300393" y="0"/>
                </a:lnTo>
                <a:close/>
              </a:path>
            </a:pathLst>
          </a:custGeom>
          <a:solidFill>
            <a:srgbClr val="F99D1C"/>
          </a:solidFill>
        </p:spPr>
        <p:txBody>
          <a:bodyPr wrap="square" lIns="0" tIns="0" rIns="0" bIns="0" rtlCol="0"/>
          <a:lstStyle/>
          <a:p>
            <a:endParaRPr/>
          </a:p>
        </p:txBody>
      </p:sp>
      <p:sp>
        <p:nvSpPr>
          <p:cNvPr id="111" name="object 111"/>
          <p:cNvSpPr/>
          <p:nvPr/>
        </p:nvSpPr>
        <p:spPr>
          <a:xfrm>
            <a:off x="6023679" y="6504608"/>
            <a:ext cx="644160" cy="679526"/>
          </a:xfrm>
          <a:prstGeom prst="rect">
            <a:avLst/>
          </a:prstGeom>
          <a:blipFill>
            <a:blip r:embed="rId3" cstate="print"/>
            <a:stretch>
              <a:fillRect/>
            </a:stretch>
          </a:blipFill>
        </p:spPr>
        <p:txBody>
          <a:bodyPr wrap="square" lIns="0" tIns="0" rIns="0" bIns="0" rtlCol="0"/>
          <a:lstStyle/>
          <a:p>
            <a:endParaRPr/>
          </a:p>
        </p:txBody>
      </p:sp>
      <p:sp>
        <p:nvSpPr>
          <p:cNvPr id="112" name="object 112"/>
          <p:cNvSpPr/>
          <p:nvPr/>
        </p:nvSpPr>
        <p:spPr>
          <a:xfrm>
            <a:off x="4482389" y="5416904"/>
            <a:ext cx="533209" cy="551555"/>
          </a:xfrm>
          <a:prstGeom prst="rect">
            <a:avLst/>
          </a:prstGeom>
          <a:blipFill>
            <a:blip r:embed="rId4" cstate="print"/>
            <a:stretch>
              <a:fillRect/>
            </a:stretch>
          </a:blipFill>
        </p:spPr>
        <p:txBody>
          <a:bodyPr wrap="square" lIns="0" tIns="0" rIns="0" bIns="0" rtlCol="0"/>
          <a:lstStyle/>
          <a:p>
            <a:endParaRPr/>
          </a:p>
        </p:txBody>
      </p:sp>
      <p:sp>
        <p:nvSpPr>
          <p:cNvPr id="113" name="object 113"/>
          <p:cNvSpPr/>
          <p:nvPr/>
        </p:nvSpPr>
        <p:spPr>
          <a:xfrm>
            <a:off x="7564654" y="5290253"/>
            <a:ext cx="488584" cy="678180"/>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Words>302</Words>
  <Application>Microsoft Macintosh PowerPoint</Application>
  <PresentationFormat>Personnalisé</PresentationFormat>
  <Paragraphs>66</Paragraphs>
  <Slides>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vt:i4>
      </vt:variant>
    </vt:vector>
  </HeadingPairs>
  <TitlesOfParts>
    <vt:vector size="7" baseType="lpstr">
      <vt:lpstr>AlphaLigueB</vt:lpstr>
      <vt:lpstr>Arial</vt:lpstr>
      <vt:lpstr>Calibri</vt:lpstr>
      <vt:lpstr>Caveat Brush</vt:lpstr>
      <vt:lpstr>Office Theme</vt:lpstr>
      <vt:lpstr>750 000 enfants licenciés</vt:lpstr>
      <vt:lpstr>Pour  les enfants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4pagesUsep_EXE.indd</dc:title>
  <cp:lastModifiedBy>Utilisateur de Microsoft Office</cp:lastModifiedBy>
  <cp:revision>1</cp:revision>
  <dcterms:created xsi:type="dcterms:W3CDTF">2018-04-17T13:47:14Z</dcterms:created>
  <dcterms:modified xsi:type="dcterms:W3CDTF">2018-04-17T13:50:56Z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2018-04-17T00:00:00Z</vt:filetime>
  </property>
  <property fmtid="{D5CDD505-2E9C-101B-9397-08002B2CF9AE}" pid="3" name="Creator">
    <vt:lpwstr>Adobe InDesign CC 13.0 (Macintosh)</vt:lpwstr>
  </property>
  <property fmtid="{D5CDD505-2E9C-101B-9397-08002B2CF9AE}" pid="4" name="LastSaved">
    <vt:filetime>2018-04-17T00:00:00Z</vt:filetime>
  </property>
</Properties>
</file>