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2" r:id="rId3"/>
    <p:sldId id="263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330"/>
    <a:srgbClr val="2DA7DA"/>
    <a:srgbClr val="D04742"/>
    <a:srgbClr val="9FC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19/04/2019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19/04/2019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19/04/2019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19/04/2019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19/04/2019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Mallette ressource pour les élus et les délégués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5485F7-8D58-4BA0-8307-F8D3D693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631" y="1690687"/>
            <a:ext cx="9317624" cy="50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F6D62796-467F-144C-8586-93A9B9279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F1A20B-E482-466A-B90C-86EFEBF0E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74" y="228764"/>
            <a:ext cx="5263123" cy="29605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518DC2-4246-4955-96F6-3679FC980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497" y="228764"/>
            <a:ext cx="5263124" cy="2960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029C59-2564-456D-A877-168982984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745" y="3313323"/>
            <a:ext cx="5847503" cy="32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251008-A8F3-4F8E-8555-D1B78CEC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654BC1-BA4B-411F-98AA-A3DF5E40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94" y="471341"/>
            <a:ext cx="10692089" cy="60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464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</Words>
  <Application>Microsoft Office PowerPoint</Application>
  <PresentationFormat>Grand écran</PresentationFormat>
  <Paragraphs>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Bauhaus</vt:lpstr>
      <vt:lpstr>Bauhaus 93</vt:lpstr>
      <vt:lpstr>Calibri</vt:lpstr>
      <vt:lpstr>Wingdings</vt:lpstr>
      <vt:lpstr>Thème Office</vt:lpstr>
      <vt:lpstr>Mallette ressource pour les élus et les délégués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2019</dc:title>
  <dc:creator>Utilisateur Microsoft Office</dc:creator>
  <cp:lastModifiedBy>Perrine CHUKER</cp:lastModifiedBy>
  <cp:revision>7</cp:revision>
  <dcterms:created xsi:type="dcterms:W3CDTF">2019-03-18T13:10:50Z</dcterms:created>
  <dcterms:modified xsi:type="dcterms:W3CDTF">2019-04-19T12:07:44Z</dcterms:modified>
</cp:coreProperties>
</file>