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6" r:id="rId3"/>
    <p:sldId id="267" r:id="rId4"/>
    <p:sldId id="268" r:id="rId5"/>
    <p:sldId id="269" r:id="rId6"/>
    <p:sldId id="257" r:id="rId7"/>
    <p:sldId id="270" r:id="rId8"/>
    <p:sldId id="272" r:id="rId9"/>
    <p:sldId id="258" r:id="rId10"/>
    <p:sldId id="259" r:id="rId11"/>
    <p:sldId id="260" r:id="rId12"/>
    <p:sldId id="273" r:id="rId13"/>
    <p:sldId id="274" r:id="rId14"/>
    <p:sldId id="275" r:id="rId15"/>
    <p:sldId id="276" r:id="rId16"/>
    <p:sldId id="278" r:id="rId17"/>
    <p:sldId id="261" r:id="rId18"/>
    <p:sldId id="262" r:id="rId19"/>
    <p:sldId id="280" r:id="rId20"/>
    <p:sldId id="279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330"/>
    <a:srgbClr val="2DA7DA"/>
    <a:srgbClr val="D04742"/>
    <a:srgbClr val="9FC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18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BF842-738A-4FEC-95FF-C67204695F2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8095CED-D35C-40B1-B6B6-CEF243001369}">
      <dgm:prSet/>
      <dgm:spPr/>
      <dgm:t>
        <a:bodyPr/>
        <a:lstStyle/>
        <a:p>
          <a:r>
            <a:rPr lang="fr-FR"/>
            <a:t>Augmentation de la dotation aux comités</a:t>
          </a:r>
          <a:endParaRPr lang="en-US"/>
        </a:p>
      </dgm:t>
    </dgm:pt>
    <dgm:pt modelId="{9E6D4C07-38C9-4A35-9254-9C807819622E}" type="parTrans" cxnId="{C10F2233-FD58-4A94-8D7C-FCB0B0E4AA94}">
      <dgm:prSet/>
      <dgm:spPr/>
      <dgm:t>
        <a:bodyPr/>
        <a:lstStyle/>
        <a:p>
          <a:endParaRPr lang="en-US"/>
        </a:p>
      </dgm:t>
    </dgm:pt>
    <dgm:pt modelId="{47039C18-21B9-4E34-90FF-8795576ED415}" type="sibTrans" cxnId="{C10F2233-FD58-4A94-8D7C-FCB0B0E4AA94}">
      <dgm:prSet/>
      <dgm:spPr/>
      <dgm:t>
        <a:bodyPr/>
        <a:lstStyle/>
        <a:p>
          <a:endParaRPr lang="en-US"/>
        </a:p>
      </dgm:t>
    </dgm:pt>
    <dgm:pt modelId="{50EE4E01-E6D5-480C-9C6C-D2408BB8A97E}">
      <dgm:prSet/>
      <dgm:spPr/>
      <dgm:t>
        <a:bodyPr/>
        <a:lstStyle/>
        <a:p>
          <a:r>
            <a:rPr lang="fr-FR"/>
            <a:t>Aide exceptionnelle aux régions</a:t>
          </a:r>
          <a:endParaRPr lang="en-US"/>
        </a:p>
      </dgm:t>
    </dgm:pt>
    <dgm:pt modelId="{AD7FCA03-090C-40BE-BD54-99B9C7805512}" type="parTrans" cxnId="{535D35A9-6DA6-4AFA-8A94-95BE27600701}">
      <dgm:prSet/>
      <dgm:spPr/>
      <dgm:t>
        <a:bodyPr/>
        <a:lstStyle/>
        <a:p>
          <a:endParaRPr lang="en-US"/>
        </a:p>
      </dgm:t>
    </dgm:pt>
    <dgm:pt modelId="{BD0D615D-6DAA-4946-8467-483DC2B86ECB}" type="sibTrans" cxnId="{535D35A9-6DA6-4AFA-8A94-95BE27600701}">
      <dgm:prSet/>
      <dgm:spPr/>
      <dgm:t>
        <a:bodyPr/>
        <a:lstStyle/>
        <a:p>
          <a:endParaRPr lang="en-US"/>
        </a:p>
      </dgm:t>
    </dgm:pt>
    <dgm:pt modelId="{DDC7C569-A45C-4CE2-B275-3FCA89FA4B3E}">
      <dgm:prSet/>
      <dgm:spPr/>
      <dgm:t>
        <a:bodyPr/>
        <a:lstStyle/>
        <a:p>
          <a:r>
            <a:rPr lang="fr-FR"/>
            <a:t>Accompagnement sur le modèle économique</a:t>
          </a:r>
          <a:endParaRPr lang="en-US"/>
        </a:p>
      </dgm:t>
    </dgm:pt>
    <dgm:pt modelId="{E8786E80-13F2-4CBD-9861-D8C50C262FED}" type="parTrans" cxnId="{A2DB0CAC-C265-4C04-A50B-A8327A16B4C6}">
      <dgm:prSet/>
      <dgm:spPr/>
      <dgm:t>
        <a:bodyPr/>
        <a:lstStyle/>
        <a:p>
          <a:endParaRPr lang="en-US"/>
        </a:p>
      </dgm:t>
    </dgm:pt>
    <dgm:pt modelId="{7983839E-89E2-4915-9532-7D8536FCF002}" type="sibTrans" cxnId="{A2DB0CAC-C265-4C04-A50B-A8327A16B4C6}">
      <dgm:prSet/>
      <dgm:spPr/>
      <dgm:t>
        <a:bodyPr/>
        <a:lstStyle/>
        <a:p>
          <a:endParaRPr lang="en-US"/>
        </a:p>
      </dgm:t>
    </dgm:pt>
    <dgm:pt modelId="{443F1765-6101-4B14-A00F-045216535D55}">
      <dgm:prSet/>
      <dgm:spPr/>
      <dgm:t>
        <a:bodyPr/>
        <a:lstStyle/>
        <a:p>
          <a:r>
            <a:rPr lang="fr-FR"/>
            <a:t>Réflexion sur le périmètre de l’association et le statut de la licence adulte</a:t>
          </a:r>
          <a:endParaRPr lang="en-US"/>
        </a:p>
      </dgm:t>
    </dgm:pt>
    <dgm:pt modelId="{9EF581CE-E7CF-490F-8F28-4C700A8C3470}" type="parTrans" cxnId="{14258500-7969-4B23-AC48-85EB4096A207}">
      <dgm:prSet/>
      <dgm:spPr/>
      <dgm:t>
        <a:bodyPr/>
        <a:lstStyle/>
        <a:p>
          <a:endParaRPr lang="en-US"/>
        </a:p>
      </dgm:t>
    </dgm:pt>
    <dgm:pt modelId="{2A834C62-EC99-4688-BEC2-2B55C4AA9431}" type="sibTrans" cxnId="{14258500-7969-4B23-AC48-85EB4096A207}">
      <dgm:prSet/>
      <dgm:spPr/>
      <dgm:t>
        <a:bodyPr/>
        <a:lstStyle/>
        <a:p>
          <a:endParaRPr lang="en-US"/>
        </a:p>
      </dgm:t>
    </dgm:pt>
    <dgm:pt modelId="{E137B34E-7E7A-414E-ABF8-03F3994AF1FC}">
      <dgm:prSet/>
      <dgm:spPr/>
      <dgm:t>
        <a:bodyPr/>
        <a:lstStyle/>
        <a:p>
          <a:r>
            <a:rPr lang="fr-FR"/>
            <a:t>Soutien aux délégués départementaux</a:t>
          </a:r>
          <a:endParaRPr lang="en-US"/>
        </a:p>
      </dgm:t>
    </dgm:pt>
    <dgm:pt modelId="{B9E243DE-5ECB-45F9-8CF1-FEC9C26B602E}" type="parTrans" cxnId="{AF8B9E84-7731-47AB-9BB1-A0A819F92354}">
      <dgm:prSet/>
      <dgm:spPr/>
      <dgm:t>
        <a:bodyPr/>
        <a:lstStyle/>
        <a:p>
          <a:endParaRPr lang="en-US"/>
        </a:p>
      </dgm:t>
    </dgm:pt>
    <dgm:pt modelId="{F467B2CE-0020-491B-BF0D-28C1E8528211}" type="sibTrans" cxnId="{AF8B9E84-7731-47AB-9BB1-A0A819F92354}">
      <dgm:prSet/>
      <dgm:spPr/>
      <dgm:t>
        <a:bodyPr/>
        <a:lstStyle/>
        <a:p>
          <a:endParaRPr lang="en-US"/>
        </a:p>
      </dgm:t>
    </dgm:pt>
    <dgm:pt modelId="{F79AC866-C095-4900-B683-019AA4ABFB3B}">
      <dgm:prSet/>
      <dgm:spPr/>
      <dgm:t>
        <a:bodyPr/>
        <a:lstStyle/>
        <a:p>
          <a:r>
            <a:rPr lang="fr-FR"/>
            <a:t>Evolution du dispositif fédéral de formation</a:t>
          </a:r>
          <a:endParaRPr lang="en-US"/>
        </a:p>
      </dgm:t>
    </dgm:pt>
    <dgm:pt modelId="{21DE683E-ED94-46F1-A8E2-54837A149B65}" type="parTrans" cxnId="{E53226C4-B5A2-4528-8FED-49DCF1543CB8}">
      <dgm:prSet/>
      <dgm:spPr/>
      <dgm:t>
        <a:bodyPr/>
        <a:lstStyle/>
        <a:p>
          <a:endParaRPr lang="en-US"/>
        </a:p>
      </dgm:t>
    </dgm:pt>
    <dgm:pt modelId="{661BD9A0-8BA3-4D9D-8AFA-903F10A8DAF5}" type="sibTrans" cxnId="{E53226C4-B5A2-4528-8FED-49DCF1543CB8}">
      <dgm:prSet/>
      <dgm:spPr/>
      <dgm:t>
        <a:bodyPr/>
        <a:lstStyle/>
        <a:p>
          <a:endParaRPr lang="en-US"/>
        </a:p>
      </dgm:t>
    </dgm:pt>
    <dgm:pt modelId="{7D152104-E3CD-CA41-865A-D682987797B6}" type="pres">
      <dgm:prSet presAssocID="{437BF842-738A-4FEC-95FF-C67204695F21}" presName="diagram" presStyleCnt="0">
        <dgm:presLayoutVars>
          <dgm:dir/>
          <dgm:resizeHandles val="exact"/>
        </dgm:presLayoutVars>
      </dgm:prSet>
      <dgm:spPr/>
    </dgm:pt>
    <dgm:pt modelId="{A47FDFE7-C1AA-F94A-8F93-218151369235}" type="pres">
      <dgm:prSet presAssocID="{D8095CED-D35C-40B1-B6B6-CEF243001369}" presName="node" presStyleLbl="node1" presStyleIdx="0" presStyleCnt="6">
        <dgm:presLayoutVars>
          <dgm:bulletEnabled val="1"/>
        </dgm:presLayoutVars>
      </dgm:prSet>
      <dgm:spPr/>
    </dgm:pt>
    <dgm:pt modelId="{FB50962E-20BB-FB4D-9B12-39C338B2B549}" type="pres">
      <dgm:prSet presAssocID="{47039C18-21B9-4E34-90FF-8795576ED415}" presName="sibTrans" presStyleCnt="0"/>
      <dgm:spPr/>
    </dgm:pt>
    <dgm:pt modelId="{6B72B6C1-36A2-6D40-BEB5-586069AC29A7}" type="pres">
      <dgm:prSet presAssocID="{50EE4E01-E6D5-480C-9C6C-D2408BB8A97E}" presName="node" presStyleLbl="node1" presStyleIdx="1" presStyleCnt="6">
        <dgm:presLayoutVars>
          <dgm:bulletEnabled val="1"/>
        </dgm:presLayoutVars>
      </dgm:prSet>
      <dgm:spPr/>
    </dgm:pt>
    <dgm:pt modelId="{1C56E318-074F-E445-96CE-6318BD384045}" type="pres">
      <dgm:prSet presAssocID="{BD0D615D-6DAA-4946-8467-483DC2B86ECB}" presName="sibTrans" presStyleCnt="0"/>
      <dgm:spPr/>
    </dgm:pt>
    <dgm:pt modelId="{0B1ADC7B-289E-CF4F-AFB7-2888E1CD70FD}" type="pres">
      <dgm:prSet presAssocID="{DDC7C569-A45C-4CE2-B275-3FCA89FA4B3E}" presName="node" presStyleLbl="node1" presStyleIdx="2" presStyleCnt="6">
        <dgm:presLayoutVars>
          <dgm:bulletEnabled val="1"/>
        </dgm:presLayoutVars>
      </dgm:prSet>
      <dgm:spPr/>
    </dgm:pt>
    <dgm:pt modelId="{8E486FB1-599B-6E49-94B9-747E05E1AD2F}" type="pres">
      <dgm:prSet presAssocID="{7983839E-89E2-4915-9532-7D8536FCF002}" presName="sibTrans" presStyleCnt="0"/>
      <dgm:spPr/>
    </dgm:pt>
    <dgm:pt modelId="{C46B2407-5117-3246-810C-DD7B616D4654}" type="pres">
      <dgm:prSet presAssocID="{443F1765-6101-4B14-A00F-045216535D55}" presName="node" presStyleLbl="node1" presStyleIdx="3" presStyleCnt="6">
        <dgm:presLayoutVars>
          <dgm:bulletEnabled val="1"/>
        </dgm:presLayoutVars>
      </dgm:prSet>
      <dgm:spPr/>
    </dgm:pt>
    <dgm:pt modelId="{E10005A0-CF3E-AB47-8FEF-0B425FC5B7A4}" type="pres">
      <dgm:prSet presAssocID="{2A834C62-EC99-4688-BEC2-2B55C4AA9431}" presName="sibTrans" presStyleCnt="0"/>
      <dgm:spPr/>
    </dgm:pt>
    <dgm:pt modelId="{1F18FD90-0694-F849-A641-6BADFFA33B63}" type="pres">
      <dgm:prSet presAssocID="{E137B34E-7E7A-414E-ABF8-03F3994AF1FC}" presName="node" presStyleLbl="node1" presStyleIdx="4" presStyleCnt="6">
        <dgm:presLayoutVars>
          <dgm:bulletEnabled val="1"/>
        </dgm:presLayoutVars>
      </dgm:prSet>
      <dgm:spPr/>
    </dgm:pt>
    <dgm:pt modelId="{79E8B456-C240-6943-A862-C23FBEFF2606}" type="pres">
      <dgm:prSet presAssocID="{F467B2CE-0020-491B-BF0D-28C1E8528211}" presName="sibTrans" presStyleCnt="0"/>
      <dgm:spPr/>
    </dgm:pt>
    <dgm:pt modelId="{22F0BF81-DD77-D048-84D5-6DA4BE7640B1}" type="pres">
      <dgm:prSet presAssocID="{F79AC866-C095-4900-B683-019AA4ABFB3B}" presName="node" presStyleLbl="node1" presStyleIdx="5" presStyleCnt="6">
        <dgm:presLayoutVars>
          <dgm:bulletEnabled val="1"/>
        </dgm:presLayoutVars>
      </dgm:prSet>
      <dgm:spPr/>
    </dgm:pt>
  </dgm:ptLst>
  <dgm:cxnLst>
    <dgm:cxn modelId="{14258500-7969-4B23-AC48-85EB4096A207}" srcId="{437BF842-738A-4FEC-95FF-C67204695F21}" destId="{443F1765-6101-4B14-A00F-045216535D55}" srcOrd="3" destOrd="0" parTransId="{9EF581CE-E7CF-490F-8F28-4C700A8C3470}" sibTransId="{2A834C62-EC99-4688-BEC2-2B55C4AA9431}"/>
    <dgm:cxn modelId="{C10F2233-FD58-4A94-8D7C-FCB0B0E4AA94}" srcId="{437BF842-738A-4FEC-95FF-C67204695F21}" destId="{D8095CED-D35C-40B1-B6B6-CEF243001369}" srcOrd="0" destOrd="0" parTransId="{9E6D4C07-38C9-4A35-9254-9C807819622E}" sibTransId="{47039C18-21B9-4E34-90FF-8795576ED415}"/>
    <dgm:cxn modelId="{A4E1176A-1854-9E4A-BA2F-B34E1764F920}" type="presOf" srcId="{443F1765-6101-4B14-A00F-045216535D55}" destId="{C46B2407-5117-3246-810C-DD7B616D4654}" srcOrd="0" destOrd="0" presId="urn:microsoft.com/office/officeart/2005/8/layout/default"/>
    <dgm:cxn modelId="{AF8B9E84-7731-47AB-9BB1-A0A819F92354}" srcId="{437BF842-738A-4FEC-95FF-C67204695F21}" destId="{E137B34E-7E7A-414E-ABF8-03F3994AF1FC}" srcOrd="4" destOrd="0" parTransId="{B9E243DE-5ECB-45F9-8CF1-FEC9C26B602E}" sibTransId="{F467B2CE-0020-491B-BF0D-28C1E8528211}"/>
    <dgm:cxn modelId="{DF8E48A4-128F-3747-B424-88248E890FA3}" type="presOf" srcId="{F79AC866-C095-4900-B683-019AA4ABFB3B}" destId="{22F0BF81-DD77-D048-84D5-6DA4BE7640B1}" srcOrd="0" destOrd="0" presId="urn:microsoft.com/office/officeart/2005/8/layout/default"/>
    <dgm:cxn modelId="{535D35A9-6DA6-4AFA-8A94-95BE27600701}" srcId="{437BF842-738A-4FEC-95FF-C67204695F21}" destId="{50EE4E01-E6D5-480C-9C6C-D2408BB8A97E}" srcOrd="1" destOrd="0" parTransId="{AD7FCA03-090C-40BE-BD54-99B9C7805512}" sibTransId="{BD0D615D-6DAA-4946-8467-483DC2B86ECB}"/>
    <dgm:cxn modelId="{A2DB0CAC-C265-4C04-A50B-A8327A16B4C6}" srcId="{437BF842-738A-4FEC-95FF-C67204695F21}" destId="{DDC7C569-A45C-4CE2-B275-3FCA89FA4B3E}" srcOrd="2" destOrd="0" parTransId="{E8786E80-13F2-4CBD-9861-D8C50C262FED}" sibTransId="{7983839E-89E2-4915-9532-7D8536FCF002}"/>
    <dgm:cxn modelId="{8BFD28BF-EAC6-2C4E-9D72-73F7D7F3436D}" type="presOf" srcId="{D8095CED-D35C-40B1-B6B6-CEF243001369}" destId="{A47FDFE7-C1AA-F94A-8F93-218151369235}" srcOrd="0" destOrd="0" presId="urn:microsoft.com/office/officeart/2005/8/layout/default"/>
    <dgm:cxn modelId="{E53226C4-B5A2-4528-8FED-49DCF1543CB8}" srcId="{437BF842-738A-4FEC-95FF-C67204695F21}" destId="{F79AC866-C095-4900-B683-019AA4ABFB3B}" srcOrd="5" destOrd="0" parTransId="{21DE683E-ED94-46F1-A8E2-54837A149B65}" sibTransId="{661BD9A0-8BA3-4D9D-8AFA-903F10A8DAF5}"/>
    <dgm:cxn modelId="{FACF82C4-562C-C24D-8FCE-9BFBA3FAD669}" type="presOf" srcId="{E137B34E-7E7A-414E-ABF8-03F3994AF1FC}" destId="{1F18FD90-0694-F849-A641-6BADFFA33B63}" srcOrd="0" destOrd="0" presId="urn:microsoft.com/office/officeart/2005/8/layout/default"/>
    <dgm:cxn modelId="{EBE6EAEF-7754-B149-B111-889FE6A86D46}" type="presOf" srcId="{437BF842-738A-4FEC-95FF-C67204695F21}" destId="{7D152104-E3CD-CA41-865A-D682987797B6}" srcOrd="0" destOrd="0" presId="urn:microsoft.com/office/officeart/2005/8/layout/default"/>
    <dgm:cxn modelId="{2AAE14F7-A9C7-7B43-8698-203FCBFED910}" type="presOf" srcId="{DDC7C569-A45C-4CE2-B275-3FCA89FA4B3E}" destId="{0B1ADC7B-289E-CF4F-AFB7-2888E1CD70FD}" srcOrd="0" destOrd="0" presId="urn:microsoft.com/office/officeart/2005/8/layout/default"/>
    <dgm:cxn modelId="{146B59FF-3633-DC45-A74E-45C96E3E788B}" type="presOf" srcId="{50EE4E01-E6D5-480C-9C6C-D2408BB8A97E}" destId="{6B72B6C1-36A2-6D40-BEB5-586069AC29A7}" srcOrd="0" destOrd="0" presId="urn:microsoft.com/office/officeart/2005/8/layout/default"/>
    <dgm:cxn modelId="{12527D8B-CC6D-CA4F-A15F-1E161A013396}" type="presParOf" srcId="{7D152104-E3CD-CA41-865A-D682987797B6}" destId="{A47FDFE7-C1AA-F94A-8F93-218151369235}" srcOrd="0" destOrd="0" presId="urn:microsoft.com/office/officeart/2005/8/layout/default"/>
    <dgm:cxn modelId="{B75B7FDA-412C-364A-B41D-855CAC063F31}" type="presParOf" srcId="{7D152104-E3CD-CA41-865A-D682987797B6}" destId="{FB50962E-20BB-FB4D-9B12-39C338B2B549}" srcOrd="1" destOrd="0" presId="urn:microsoft.com/office/officeart/2005/8/layout/default"/>
    <dgm:cxn modelId="{6F155D0E-A53C-864A-B739-A6E2CD4C9115}" type="presParOf" srcId="{7D152104-E3CD-CA41-865A-D682987797B6}" destId="{6B72B6C1-36A2-6D40-BEB5-586069AC29A7}" srcOrd="2" destOrd="0" presId="urn:microsoft.com/office/officeart/2005/8/layout/default"/>
    <dgm:cxn modelId="{A67550C2-2300-474D-BF72-CAE1858E29C1}" type="presParOf" srcId="{7D152104-E3CD-CA41-865A-D682987797B6}" destId="{1C56E318-074F-E445-96CE-6318BD384045}" srcOrd="3" destOrd="0" presId="urn:microsoft.com/office/officeart/2005/8/layout/default"/>
    <dgm:cxn modelId="{A84DD99D-A2D3-4141-97A3-68EC6DF3A075}" type="presParOf" srcId="{7D152104-E3CD-CA41-865A-D682987797B6}" destId="{0B1ADC7B-289E-CF4F-AFB7-2888E1CD70FD}" srcOrd="4" destOrd="0" presId="urn:microsoft.com/office/officeart/2005/8/layout/default"/>
    <dgm:cxn modelId="{57E91957-289C-974B-A87D-F67E4E0E7C00}" type="presParOf" srcId="{7D152104-E3CD-CA41-865A-D682987797B6}" destId="{8E486FB1-599B-6E49-94B9-747E05E1AD2F}" srcOrd="5" destOrd="0" presId="urn:microsoft.com/office/officeart/2005/8/layout/default"/>
    <dgm:cxn modelId="{F0CBB1DD-DFD2-E64E-9DE4-B3C8C6AAE9BB}" type="presParOf" srcId="{7D152104-E3CD-CA41-865A-D682987797B6}" destId="{C46B2407-5117-3246-810C-DD7B616D4654}" srcOrd="6" destOrd="0" presId="urn:microsoft.com/office/officeart/2005/8/layout/default"/>
    <dgm:cxn modelId="{03A7567E-F25E-174B-9FA3-46ABB0F87844}" type="presParOf" srcId="{7D152104-E3CD-CA41-865A-D682987797B6}" destId="{E10005A0-CF3E-AB47-8FEF-0B425FC5B7A4}" srcOrd="7" destOrd="0" presId="urn:microsoft.com/office/officeart/2005/8/layout/default"/>
    <dgm:cxn modelId="{0F9DB09B-F42A-5A4D-9684-53CDE304BACC}" type="presParOf" srcId="{7D152104-E3CD-CA41-865A-D682987797B6}" destId="{1F18FD90-0694-F849-A641-6BADFFA33B63}" srcOrd="8" destOrd="0" presId="urn:microsoft.com/office/officeart/2005/8/layout/default"/>
    <dgm:cxn modelId="{379A7A9D-FB5E-4C49-95B7-810BA45B1BC9}" type="presParOf" srcId="{7D152104-E3CD-CA41-865A-D682987797B6}" destId="{79E8B456-C240-6943-A862-C23FBEFF2606}" srcOrd="9" destOrd="0" presId="urn:microsoft.com/office/officeart/2005/8/layout/default"/>
    <dgm:cxn modelId="{D289BFA4-8B76-DF45-B2B9-40BCD2B18564}" type="presParOf" srcId="{7D152104-E3CD-CA41-865A-D682987797B6}" destId="{22F0BF81-DD77-D048-84D5-6DA4BE7640B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C0CAAA-CAF0-464A-8048-847F017F8E7E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0151C1B-A864-4D9E-BB31-51F593AA2AF4}">
      <dgm:prSet/>
      <dgm:spPr/>
      <dgm:t>
        <a:bodyPr/>
        <a:lstStyle/>
        <a:p>
          <a:r>
            <a:rPr lang="fr-FR"/>
            <a:t>Recherche de financement privés</a:t>
          </a:r>
          <a:endParaRPr lang="en-US"/>
        </a:p>
      </dgm:t>
    </dgm:pt>
    <dgm:pt modelId="{D291FF0C-F041-4DE7-916D-106DB9985735}" type="parTrans" cxnId="{8F25AE31-D4F5-40FF-A7FA-409628013195}">
      <dgm:prSet/>
      <dgm:spPr/>
      <dgm:t>
        <a:bodyPr/>
        <a:lstStyle/>
        <a:p>
          <a:endParaRPr lang="en-US"/>
        </a:p>
      </dgm:t>
    </dgm:pt>
    <dgm:pt modelId="{7EBB48B7-1F7C-46EF-8710-87B615760BC9}" type="sibTrans" cxnId="{8F25AE31-D4F5-40FF-A7FA-409628013195}">
      <dgm:prSet/>
      <dgm:spPr/>
      <dgm:t>
        <a:bodyPr/>
        <a:lstStyle/>
        <a:p>
          <a:endParaRPr lang="en-US"/>
        </a:p>
      </dgm:t>
    </dgm:pt>
    <dgm:pt modelId="{5EA9A8CC-39CF-40C4-9DF6-3CF6DBF4B4CE}">
      <dgm:prSet/>
      <dgm:spPr/>
      <dgm:t>
        <a:bodyPr/>
        <a:lstStyle/>
        <a:p>
          <a:r>
            <a:rPr lang="fr-FR"/>
            <a:t>Déclinaison territoriale</a:t>
          </a:r>
          <a:endParaRPr lang="en-US"/>
        </a:p>
      </dgm:t>
    </dgm:pt>
    <dgm:pt modelId="{23BF7150-3388-42F6-8763-52DC31F23F2A}" type="parTrans" cxnId="{F9962F9B-DB73-442B-AAA6-2FC800FF4470}">
      <dgm:prSet/>
      <dgm:spPr/>
      <dgm:t>
        <a:bodyPr/>
        <a:lstStyle/>
        <a:p>
          <a:endParaRPr lang="en-US"/>
        </a:p>
      </dgm:t>
    </dgm:pt>
    <dgm:pt modelId="{3E3031F3-C31F-4EC4-BA19-90D3B1C6B670}" type="sibTrans" cxnId="{F9962F9B-DB73-442B-AAA6-2FC800FF4470}">
      <dgm:prSet/>
      <dgm:spPr/>
      <dgm:t>
        <a:bodyPr/>
        <a:lstStyle/>
        <a:p>
          <a:endParaRPr lang="en-US"/>
        </a:p>
      </dgm:t>
    </dgm:pt>
    <dgm:pt modelId="{ABF68975-C3B8-6B44-B60D-CB75DFF4FC42}" type="pres">
      <dgm:prSet presAssocID="{6CC0CAAA-CAF0-464A-8048-847F017F8E7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6750C6-F566-D746-B8B4-93DB9F99D70C}" type="pres">
      <dgm:prSet presAssocID="{00151C1B-A864-4D9E-BB31-51F593AA2AF4}" presName="hierRoot1" presStyleCnt="0"/>
      <dgm:spPr/>
    </dgm:pt>
    <dgm:pt modelId="{942149BE-D72B-4441-BFD9-6490683B561E}" type="pres">
      <dgm:prSet presAssocID="{00151C1B-A864-4D9E-BB31-51F593AA2AF4}" presName="composite" presStyleCnt="0"/>
      <dgm:spPr/>
    </dgm:pt>
    <dgm:pt modelId="{78CDEEF7-7E57-F144-A95F-F5BB1FCBF4A2}" type="pres">
      <dgm:prSet presAssocID="{00151C1B-A864-4D9E-BB31-51F593AA2AF4}" presName="background" presStyleLbl="node0" presStyleIdx="0" presStyleCnt="2"/>
      <dgm:spPr/>
    </dgm:pt>
    <dgm:pt modelId="{A5DFC167-2431-3443-BB4A-C9A3608DA855}" type="pres">
      <dgm:prSet presAssocID="{00151C1B-A864-4D9E-BB31-51F593AA2AF4}" presName="text" presStyleLbl="fgAcc0" presStyleIdx="0" presStyleCnt="2">
        <dgm:presLayoutVars>
          <dgm:chPref val="3"/>
        </dgm:presLayoutVars>
      </dgm:prSet>
      <dgm:spPr/>
    </dgm:pt>
    <dgm:pt modelId="{B9D44414-46FA-F944-8C2C-E3664C02F1EC}" type="pres">
      <dgm:prSet presAssocID="{00151C1B-A864-4D9E-BB31-51F593AA2AF4}" presName="hierChild2" presStyleCnt="0"/>
      <dgm:spPr/>
    </dgm:pt>
    <dgm:pt modelId="{3FE5FC19-BD69-6E49-981C-4ACFDA61B3A6}" type="pres">
      <dgm:prSet presAssocID="{5EA9A8CC-39CF-40C4-9DF6-3CF6DBF4B4CE}" presName="hierRoot1" presStyleCnt="0"/>
      <dgm:spPr/>
    </dgm:pt>
    <dgm:pt modelId="{ED1ECEE3-B7D9-8F40-9878-EC80F744C1F1}" type="pres">
      <dgm:prSet presAssocID="{5EA9A8CC-39CF-40C4-9DF6-3CF6DBF4B4CE}" presName="composite" presStyleCnt="0"/>
      <dgm:spPr/>
    </dgm:pt>
    <dgm:pt modelId="{53D98A5A-A075-314E-92D6-4C080CEE41F0}" type="pres">
      <dgm:prSet presAssocID="{5EA9A8CC-39CF-40C4-9DF6-3CF6DBF4B4CE}" presName="background" presStyleLbl="node0" presStyleIdx="1" presStyleCnt="2"/>
      <dgm:spPr/>
    </dgm:pt>
    <dgm:pt modelId="{7189DD73-12AB-F240-9C0B-B68EF3F3712C}" type="pres">
      <dgm:prSet presAssocID="{5EA9A8CC-39CF-40C4-9DF6-3CF6DBF4B4CE}" presName="text" presStyleLbl="fgAcc0" presStyleIdx="1" presStyleCnt="2">
        <dgm:presLayoutVars>
          <dgm:chPref val="3"/>
        </dgm:presLayoutVars>
      </dgm:prSet>
      <dgm:spPr/>
    </dgm:pt>
    <dgm:pt modelId="{A4E782A2-377D-244F-B399-902427ED0952}" type="pres">
      <dgm:prSet presAssocID="{5EA9A8CC-39CF-40C4-9DF6-3CF6DBF4B4CE}" presName="hierChild2" presStyleCnt="0"/>
      <dgm:spPr/>
    </dgm:pt>
  </dgm:ptLst>
  <dgm:cxnLst>
    <dgm:cxn modelId="{8F25AE31-D4F5-40FF-A7FA-409628013195}" srcId="{6CC0CAAA-CAF0-464A-8048-847F017F8E7E}" destId="{00151C1B-A864-4D9E-BB31-51F593AA2AF4}" srcOrd="0" destOrd="0" parTransId="{D291FF0C-F041-4DE7-916D-106DB9985735}" sibTransId="{7EBB48B7-1F7C-46EF-8710-87B615760BC9}"/>
    <dgm:cxn modelId="{B9814448-2C42-3441-B2A3-D652731420A9}" type="presOf" srcId="{00151C1B-A864-4D9E-BB31-51F593AA2AF4}" destId="{A5DFC167-2431-3443-BB4A-C9A3608DA855}" srcOrd="0" destOrd="0" presId="urn:microsoft.com/office/officeart/2005/8/layout/hierarchy1"/>
    <dgm:cxn modelId="{3F760074-FF0F-7548-BD59-C09F171EEF4D}" type="presOf" srcId="{5EA9A8CC-39CF-40C4-9DF6-3CF6DBF4B4CE}" destId="{7189DD73-12AB-F240-9C0B-B68EF3F3712C}" srcOrd="0" destOrd="0" presId="urn:microsoft.com/office/officeart/2005/8/layout/hierarchy1"/>
    <dgm:cxn modelId="{F9962F9B-DB73-442B-AAA6-2FC800FF4470}" srcId="{6CC0CAAA-CAF0-464A-8048-847F017F8E7E}" destId="{5EA9A8CC-39CF-40C4-9DF6-3CF6DBF4B4CE}" srcOrd="1" destOrd="0" parTransId="{23BF7150-3388-42F6-8763-52DC31F23F2A}" sibTransId="{3E3031F3-C31F-4EC4-BA19-90D3B1C6B670}"/>
    <dgm:cxn modelId="{421D28C1-EFA7-6D4E-AC81-A0B13DF23814}" type="presOf" srcId="{6CC0CAAA-CAF0-464A-8048-847F017F8E7E}" destId="{ABF68975-C3B8-6B44-B60D-CB75DFF4FC42}" srcOrd="0" destOrd="0" presId="urn:microsoft.com/office/officeart/2005/8/layout/hierarchy1"/>
    <dgm:cxn modelId="{447E002B-05AB-3846-A640-29DF1C434ADE}" type="presParOf" srcId="{ABF68975-C3B8-6B44-B60D-CB75DFF4FC42}" destId="{9F6750C6-F566-D746-B8B4-93DB9F99D70C}" srcOrd="0" destOrd="0" presId="urn:microsoft.com/office/officeart/2005/8/layout/hierarchy1"/>
    <dgm:cxn modelId="{F8497288-47FB-2641-BE82-491FF624C9AC}" type="presParOf" srcId="{9F6750C6-F566-D746-B8B4-93DB9F99D70C}" destId="{942149BE-D72B-4441-BFD9-6490683B561E}" srcOrd="0" destOrd="0" presId="urn:microsoft.com/office/officeart/2005/8/layout/hierarchy1"/>
    <dgm:cxn modelId="{90D48D91-5D41-A746-9B54-EDD01FBEABC3}" type="presParOf" srcId="{942149BE-D72B-4441-BFD9-6490683B561E}" destId="{78CDEEF7-7E57-F144-A95F-F5BB1FCBF4A2}" srcOrd="0" destOrd="0" presId="urn:microsoft.com/office/officeart/2005/8/layout/hierarchy1"/>
    <dgm:cxn modelId="{D33885FD-8E84-144D-86DF-AD1F50F88D89}" type="presParOf" srcId="{942149BE-D72B-4441-BFD9-6490683B561E}" destId="{A5DFC167-2431-3443-BB4A-C9A3608DA855}" srcOrd="1" destOrd="0" presId="urn:microsoft.com/office/officeart/2005/8/layout/hierarchy1"/>
    <dgm:cxn modelId="{17564944-3347-F042-BA0E-A410D863FC9C}" type="presParOf" srcId="{9F6750C6-F566-D746-B8B4-93DB9F99D70C}" destId="{B9D44414-46FA-F944-8C2C-E3664C02F1EC}" srcOrd="1" destOrd="0" presId="urn:microsoft.com/office/officeart/2005/8/layout/hierarchy1"/>
    <dgm:cxn modelId="{85BB4D36-CF09-AB4F-B38D-1BBBAD466B79}" type="presParOf" srcId="{ABF68975-C3B8-6B44-B60D-CB75DFF4FC42}" destId="{3FE5FC19-BD69-6E49-981C-4ACFDA61B3A6}" srcOrd="1" destOrd="0" presId="urn:microsoft.com/office/officeart/2005/8/layout/hierarchy1"/>
    <dgm:cxn modelId="{29C5C00E-8BE0-9F44-9001-B6877BC1F236}" type="presParOf" srcId="{3FE5FC19-BD69-6E49-981C-4ACFDA61B3A6}" destId="{ED1ECEE3-B7D9-8F40-9878-EC80F744C1F1}" srcOrd="0" destOrd="0" presId="urn:microsoft.com/office/officeart/2005/8/layout/hierarchy1"/>
    <dgm:cxn modelId="{9467F9B0-FA2C-6746-8F89-03D50B70FA0A}" type="presParOf" srcId="{ED1ECEE3-B7D9-8F40-9878-EC80F744C1F1}" destId="{53D98A5A-A075-314E-92D6-4C080CEE41F0}" srcOrd="0" destOrd="0" presId="urn:microsoft.com/office/officeart/2005/8/layout/hierarchy1"/>
    <dgm:cxn modelId="{AB50CAEE-BC3B-FF4B-AE30-991E696D4480}" type="presParOf" srcId="{ED1ECEE3-B7D9-8F40-9878-EC80F744C1F1}" destId="{7189DD73-12AB-F240-9C0B-B68EF3F3712C}" srcOrd="1" destOrd="0" presId="urn:microsoft.com/office/officeart/2005/8/layout/hierarchy1"/>
    <dgm:cxn modelId="{CDD4537B-A5F2-4B40-9F45-6A6DF53F9015}" type="presParOf" srcId="{3FE5FC19-BD69-6E49-981C-4ACFDA61B3A6}" destId="{A4E782A2-377D-244F-B399-902427ED095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FDFE7-C1AA-F94A-8F93-218151369235}">
      <dsp:nvSpPr>
        <dsp:cNvPr id="0" name=""/>
        <dsp:cNvSpPr/>
      </dsp:nvSpPr>
      <dsp:spPr>
        <a:xfrm>
          <a:off x="1209579" y="1578"/>
          <a:ext cx="2406312" cy="14437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Augmentation de la dotation aux comités</a:t>
          </a:r>
          <a:endParaRPr lang="en-US" sz="1800" kern="1200"/>
        </a:p>
      </dsp:txBody>
      <dsp:txXfrm>
        <a:off x="1209579" y="1578"/>
        <a:ext cx="2406312" cy="1443787"/>
      </dsp:txXfrm>
    </dsp:sp>
    <dsp:sp modelId="{6B72B6C1-36A2-6D40-BEB5-586069AC29A7}">
      <dsp:nvSpPr>
        <dsp:cNvPr id="0" name=""/>
        <dsp:cNvSpPr/>
      </dsp:nvSpPr>
      <dsp:spPr>
        <a:xfrm>
          <a:off x="3856523" y="1578"/>
          <a:ext cx="2406312" cy="1443787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Aide exceptionnelle aux régions</a:t>
          </a:r>
          <a:endParaRPr lang="en-US" sz="1800" kern="1200"/>
        </a:p>
      </dsp:txBody>
      <dsp:txXfrm>
        <a:off x="3856523" y="1578"/>
        <a:ext cx="2406312" cy="1443787"/>
      </dsp:txXfrm>
    </dsp:sp>
    <dsp:sp modelId="{0B1ADC7B-289E-CF4F-AFB7-2888E1CD70FD}">
      <dsp:nvSpPr>
        <dsp:cNvPr id="0" name=""/>
        <dsp:cNvSpPr/>
      </dsp:nvSpPr>
      <dsp:spPr>
        <a:xfrm>
          <a:off x="6503467" y="1578"/>
          <a:ext cx="2406312" cy="1443787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Accompagnement sur le modèle économique</a:t>
          </a:r>
          <a:endParaRPr lang="en-US" sz="1800" kern="1200"/>
        </a:p>
      </dsp:txBody>
      <dsp:txXfrm>
        <a:off x="6503467" y="1578"/>
        <a:ext cx="2406312" cy="1443787"/>
      </dsp:txXfrm>
    </dsp:sp>
    <dsp:sp modelId="{C46B2407-5117-3246-810C-DD7B616D4654}">
      <dsp:nvSpPr>
        <dsp:cNvPr id="0" name=""/>
        <dsp:cNvSpPr/>
      </dsp:nvSpPr>
      <dsp:spPr>
        <a:xfrm>
          <a:off x="1209579" y="1685997"/>
          <a:ext cx="2406312" cy="1443787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Réflexion sur le périmètre de l’association et le statut de la licence adulte</a:t>
          </a:r>
          <a:endParaRPr lang="en-US" sz="1800" kern="1200"/>
        </a:p>
      </dsp:txBody>
      <dsp:txXfrm>
        <a:off x="1209579" y="1685997"/>
        <a:ext cx="2406312" cy="1443787"/>
      </dsp:txXfrm>
    </dsp:sp>
    <dsp:sp modelId="{1F18FD90-0694-F849-A641-6BADFFA33B63}">
      <dsp:nvSpPr>
        <dsp:cNvPr id="0" name=""/>
        <dsp:cNvSpPr/>
      </dsp:nvSpPr>
      <dsp:spPr>
        <a:xfrm>
          <a:off x="3856523" y="1685997"/>
          <a:ext cx="2406312" cy="1443787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Soutien aux délégués départementaux</a:t>
          </a:r>
          <a:endParaRPr lang="en-US" sz="1800" kern="1200"/>
        </a:p>
      </dsp:txBody>
      <dsp:txXfrm>
        <a:off x="3856523" y="1685997"/>
        <a:ext cx="2406312" cy="1443787"/>
      </dsp:txXfrm>
    </dsp:sp>
    <dsp:sp modelId="{22F0BF81-DD77-D048-84D5-6DA4BE7640B1}">
      <dsp:nvSpPr>
        <dsp:cNvPr id="0" name=""/>
        <dsp:cNvSpPr/>
      </dsp:nvSpPr>
      <dsp:spPr>
        <a:xfrm>
          <a:off x="6503467" y="1685997"/>
          <a:ext cx="2406312" cy="144378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Evolution du dispositif fédéral de formation</a:t>
          </a:r>
          <a:endParaRPr lang="en-US" sz="1800" kern="1200"/>
        </a:p>
      </dsp:txBody>
      <dsp:txXfrm>
        <a:off x="6503467" y="1685997"/>
        <a:ext cx="2406312" cy="14437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DEEF7-7E57-F144-A95F-F5BB1FCBF4A2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FC167-2431-3443-BB4A-C9A3608DA855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/>
            <a:t>Recherche de financement privés</a:t>
          </a:r>
          <a:endParaRPr lang="en-US" sz="5000" kern="1200"/>
        </a:p>
      </dsp:txBody>
      <dsp:txXfrm>
        <a:off x="678914" y="525899"/>
        <a:ext cx="4067491" cy="2525499"/>
      </dsp:txXfrm>
    </dsp:sp>
    <dsp:sp modelId="{53D98A5A-A075-314E-92D6-4C080CEE41F0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9DD73-12AB-F240-9C0B-B68EF3F3712C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/>
            <a:t>Déclinaison territoriale</a:t>
          </a:r>
          <a:endParaRPr lang="en-US" sz="5000" kern="1200"/>
        </a:p>
      </dsp:txBody>
      <dsp:txXfrm>
        <a:off x="5842357" y="525899"/>
        <a:ext cx="4067491" cy="2525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CA354-34B9-45B4-A140-EBDC0601E3EC}" type="datetimeFigureOut">
              <a:rPr lang="fr-FR" smtClean="0"/>
              <a:t>18/04/2019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13C86-961B-4AF0-AA11-EBBC819A5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92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13C86-961B-4AF0-AA11-EBBC819A578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924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lang="fr-FR" sz="6000" b="1" kern="1200" cap="all" baseline="0" dirty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fr-FR" sz="24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uhaus 93" panose="04030905020B02020C02" pitchFamily="8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fld id="{247979CF-9BFD-CA46-AA10-436AE70D495D}" type="datetime1">
              <a:rPr lang="fr-FR" smtClean="0"/>
              <a:t>18/04/2019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fr-FR"/>
              <a:t>USEP nationale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5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32A8-556A-CD4F-A13B-E930873CE173}" type="datetime1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42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1289957"/>
            <a:ext cx="2628900" cy="488700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55220" y="365125"/>
            <a:ext cx="7617280" cy="5811838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391C-91B5-1049-8CAC-3A93B8BEAA2E}" type="datetime1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10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800100" indent="-3429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  <a:lvl4pPr marL="1657350" indent="-285750">
              <a:buFont typeface="Bauhaus" pitchFamily="2" charset="0"/>
              <a:buChar char="-"/>
              <a:defRPr/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BEA4-2B72-3A43-B65D-B18DE57A38DD}" type="datetime1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09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1709738"/>
            <a:ext cx="10392230" cy="2852737"/>
          </a:xfrm>
        </p:spPr>
        <p:txBody>
          <a:bodyPr anchor="b">
            <a:normAutofit/>
          </a:bodyPr>
          <a:lstStyle>
            <a:lvl1pPr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4589463"/>
            <a:ext cx="10392230" cy="1500187"/>
          </a:xfrm>
        </p:spPr>
        <p:txBody>
          <a:bodyPr>
            <a:normAutofit/>
          </a:bodyPr>
          <a:lstStyle>
            <a:lvl1pPr marL="0" indent="0">
              <a:buNone/>
              <a:defRPr lang="fr-FR" sz="2400" kern="1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9AAD2-9CD9-6A46-B792-B266629963F1}" type="datetime1">
              <a:rPr lang="fr-FR" smtClean="0"/>
              <a:t>18/04/2019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75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55220" y="1825625"/>
            <a:ext cx="506458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6699F-24C1-444F-AC84-5DD01422761E}" type="datetime1">
              <a:rPr lang="fr-FR" smtClean="0"/>
              <a:t>18/04/2019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03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365125"/>
            <a:ext cx="9691009" cy="132556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1681163"/>
            <a:ext cx="504235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55220" y="2505075"/>
            <a:ext cx="5042355" cy="3684588"/>
          </a:xfrm>
        </p:spPr>
        <p:txBody>
          <a:bodyPr/>
          <a:lstStyle>
            <a:lvl1pPr marL="45720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2"/>
              </a:buBlip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457200" indent="-457200">
              <a:defRPr lang="fr-FR" sz="26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457200" lvl="0" indent="-45720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Blip>
                <a:blip r:embed="rId2"/>
              </a:buBlip>
            </a:pPr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7C7EC-C8DC-AF4C-A646-D0D1AED6636E}" type="datetime1">
              <a:rPr lang="fr-FR" smtClean="0"/>
              <a:t>18/04/2019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60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l" defTabSz="914400" rtl="0" eaLnBrk="1" latinLnBrk="0" hangingPunct="1">
              <a:defRPr lang="fr-FR" sz="5400" kern="1200" dirty="0">
                <a:solidFill>
                  <a:srgbClr val="FFC000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5411-D8E6-7D45-AF21-B31C17210556}" type="datetime1">
              <a:rPr lang="fr-FR" smtClean="0"/>
              <a:t>18/04/2019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79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7B5D-595F-204C-9416-9FDD309C5131}" type="datetime1">
              <a:rPr lang="fr-FR" smtClean="0"/>
              <a:t>18/04/2019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32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457200"/>
            <a:ext cx="38168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55220" y="2057400"/>
            <a:ext cx="381680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161B6-4100-BE45-AA49-58B1672B5DD4}" type="datetime1">
              <a:rPr lang="fr-FR" smtClean="0"/>
              <a:t>18/04/2019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8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220" y="457200"/>
            <a:ext cx="38168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55220" y="2057400"/>
            <a:ext cx="381680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8773-DD6E-6948-B67F-41413BB4C473}" type="datetime1">
              <a:rPr lang="fr-FR" smtClean="0"/>
              <a:t>18/04/2019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USEP nationale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013BF-C868-4202-8142-81E9E41697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92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55221" y="365125"/>
            <a:ext cx="96828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5220" y="1825625"/>
            <a:ext cx="103985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 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55220" y="6356350"/>
            <a:ext cx="26261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EA110-45C7-2045-B91B-5588D847D4A1}" type="datetime1">
              <a:rPr lang="fr-FR" smtClean="0"/>
              <a:t>18/04/2019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USEP nationale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13BF-C868-4202-8142-81E9E416977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4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5400" b="1" kern="1200" cap="small" baseline="0" dirty="0">
          <a:solidFill>
            <a:srgbClr val="FFC000"/>
          </a:solidFill>
          <a:latin typeface="+mj-lt"/>
          <a:ea typeface="+mn-ea"/>
          <a:cs typeface="+mn-cs"/>
        </a:defRPr>
      </a:lvl1pPr>
    </p:titleStyle>
    <p:bodyStyle>
      <a:lvl1pPr marL="457200" indent="-457200" algn="l" defTabSz="914400" rtl="0" eaLnBrk="1" latinLnBrk="0" hangingPunct="1">
        <a:lnSpc>
          <a:spcPct val="80000"/>
        </a:lnSpc>
        <a:spcBef>
          <a:spcPts val="1000"/>
        </a:spcBef>
        <a:buFontTx/>
        <a:buBlip>
          <a:blip r:embed="rId14"/>
        </a:buBlip>
        <a:defRPr lang="fr-FR" sz="2600" kern="1200" dirty="0" smtClean="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400" kern="1200">
          <a:solidFill>
            <a:srgbClr val="2DA7D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000" kern="1200">
          <a:solidFill>
            <a:srgbClr val="9FC76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Bauhaus" pitchFamily="2" charset="0"/>
        <a:buChar char="-"/>
        <a:defRPr sz="1800" kern="1200">
          <a:solidFill>
            <a:srgbClr val="D0474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585881" y="3648896"/>
            <a:ext cx="4805996" cy="1401448"/>
          </a:xfrm>
        </p:spPr>
        <p:txBody>
          <a:bodyPr anchor="t">
            <a:normAutofit/>
          </a:bodyPr>
          <a:lstStyle/>
          <a:p>
            <a:pPr algn="l"/>
            <a:r>
              <a:rPr lang="fr-FR" sz="3700" dirty="0" err="1">
                <a:solidFill>
                  <a:srgbClr val="EB9330"/>
                </a:solidFill>
              </a:rPr>
              <a:t>COMPLEMENt</a:t>
            </a:r>
            <a:r>
              <a:rPr lang="fr-FR" sz="3700" dirty="0">
                <a:solidFill>
                  <a:srgbClr val="EB9330"/>
                </a:solidFill>
              </a:rPr>
              <a:t> ORAL</a:t>
            </a:r>
            <a:br>
              <a:rPr lang="fr-FR" sz="3700" dirty="0">
                <a:solidFill>
                  <a:srgbClr val="EB9330"/>
                </a:solidFill>
              </a:rPr>
            </a:br>
            <a:r>
              <a:rPr lang="fr-FR" sz="3700" dirty="0">
                <a:solidFill>
                  <a:srgbClr val="EB9330"/>
                </a:solidFill>
              </a:rPr>
              <a:t>RAPPORT MORAL 2018</a:t>
            </a:r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>
          <a:xfrm>
            <a:off x="6586186" y="4886325"/>
            <a:ext cx="4805691" cy="583435"/>
          </a:xfrm>
        </p:spPr>
        <p:txBody>
          <a:bodyPr anchor="t">
            <a:normAutofit/>
          </a:bodyPr>
          <a:lstStyle/>
          <a:p>
            <a:pPr algn="l"/>
            <a:r>
              <a:rPr lang="fr-FR" sz="1800" dirty="0">
                <a:solidFill>
                  <a:schemeClr val="bg1">
                    <a:lumMod val="50000"/>
                  </a:schemeClr>
                </a:solidFill>
                <a:latin typeface="Bauhaus" pitchFamily="2" charset="0"/>
              </a:rPr>
              <a:t>Véronique MOREIRA, présidente</a:t>
            </a:r>
          </a:p>
        </p:txBody>
      </p:sp>
      <p:sp>
        <p:nvSpPr>
          <p:cNvPr id="108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EFB35D-13A3-824D-88B7-DFD5450E3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046689" y="6223702"/>
            <a:ext cx="5615514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i="0" dirty="0">
                <a:solidFill>
                  <a:srgbClr val="898989"/>
                </a:solidFill>
                <a:latin typeface="Bauhaus" pitchFamily="2" charset="0"/>
              </a:rPr>
              <a:t>USEP nationale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4951804-E209-C24C-8021-B2BC0A755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23" y="204433"/>
            <a:ext cx="1620015" cy="1620015"/>
          </a:xfrm>
          <a:prstGeom prst="rect">
            <a:avLst/>
          </a:prstGeom>
        </p:spPr>
      </p:pic>
      <p:pic>
        <p:nvPicPr>
          <p:cNvPr id="23" name="Image 2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9E2B1AE-EA3F-3848-9127-0AC77BAB0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72" y="5794585"/>
            <a:ext cx="1714766" cy="91260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09DEB55E-7F72-4C4C-B78D-05B766E8A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54" y="-99383"/>
            <a:ext cx="6101420" cy="77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41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49805E-2219-B04B-B6D3-8B6D2900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476083"/>
            <a:ext cx="10929788" cy="36304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6B64A86-1F1C-E845-94B9-A3278C5F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599070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MODELE </a:t>
            </a:r>
            <a:r>
              <a:rPr lang="en-US" sz="40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ASSOCiATIF</a:t>
            </a:r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= LICENCE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2EFBA6-8087-7244-9CF2-059D0C2F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prstClr val="white">
                    <a:tint val="75000"/>
                    <a:alpha val="80000"/>
                  </a:prstClr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2816524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F4B705FF-CE14-1949-9D69-8A5DF5C5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33284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GEL DES TARIFS STATUTAIRES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484277-E805-5148-933C-E2A34966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1957977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65CCC32-EF43-CE44-A0D1-D1F5E09976ED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latin typeface="+mj-lt"/>
                <a:ea typeface="+mj-ea"/>
                <a:cs typeface="+mj-cs"/>
              </a:rPr>
              <a:t>Reconnaissance institutionnelle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latin typeface="+mj-lt"/>
                <a:ea typeface="+mj-ea"/>
                <a:cs typeface="+mj-cs"/>
              </a:rPr>
              <a:t>Demande de moyens suppléméntaires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501328-AD59-1046-8F66-7C90241F2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91" y="1762785"/>
            <a:ext cx="3426217" cy="10464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A7BCED-20D5-2F4E-9705-911ADA75A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098" y="640080"/>
            <a:ext cx="3248143" cy="3291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C5DDB9-BA37-7F4A-9F2C-B1CAABF0F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740" y="1543037"/>
            <a:ext cx="3423655" cy="148592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6A6CE8-A560-8E45-8BA7-6FCF70C13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874791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7021E8D8-602C-F34A-B13F-69B904E4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ACCOMPAGNEMENT DES TERRITOIRES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20EBD34-7827-EF44-8638-9AB1947F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E07BB57F-63E4-4809-A3B9-93C844667F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101897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2873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9ACB2BA0-5288-164A-B228-616C7829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61" y="1549515"/>
            <a:ext cx="4977976" cy="39453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0000"/>
                </a:solidFill>
              </a:rPr>
              <a:t>944 000€ et </a:t>
            </a:r>
            <a:br>
              <a:rPr lang="fr-FR" dirty="0">
                <a:solidFill>
                  <a:srgbClr val="000000"/>
                </a:solidFill>
              </a:rPr>
            </a:br>
            <a:r>
              <a:rPr lang="fr-FR" dirty="0">
                <a:solidFill>
                  <a:srgbClr val="000000"/>
                </a:solidFill>
              </a:rPr>
              <a:t>40 000€ d’aide</a:t>
            </a:r>
            <a:br>
              <a:rPr lang="fr-FR" dirty="0">
                <a:solidFill>
                  <a:srgbClr val="000000"/>
                </a:solidFill>
              </a:rPr>
            </a:br>
            <a:br>
              <a:rPr lang="fr-FR" dirty="0">
                <a:solidFill>
                  <a:srgbClr val="000000"/>
                </a:solidFill>
              </a:rPr>
            </a:br>
            <a:r>
              <a:rPr lang="fr-FR" dirty="0">
                <a:solidFill>
                  <a:srgbClr val="000000"/>
                </a:solidFill>
              </a:rPr>
              <a:t>Valorisation de votre PDD</a:t>
            </a:r>
            <a:br>
              <a:rPr lang="fr-FR" dirty="0">
                <a:solidFill>
                  <a:srgbClr val="000000"/>
                </a:solidFill>
              </a:rPr>
            </a:b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2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8A115D-C647-0A4D-958B-8AB0322C4D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11410" r="-2" b="-2"/>
          <a:stretch/>
        </p:blipFill>
        <p:spPr>
          <a:xfrm>
            <a:off x="6632714" y="1"/>
            <a:ext cx="3674754" cy="2106932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4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4FA80D-4F51-2048-9AE7-1D69F5394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FR" sz="1100">
                <a:solidFill>
                  <a:srgbClr val="898989"/>
                </a:solidFill>
              </a:rPr>
              <a:t>USEP nationale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BFB8AB-8296-7048-AE3E-6B10D742A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12884" r="9116" b="-2"/>
          <a:stretch/>
        </p:blipFill>
        <p:spPr>
          <a:xfrm>
            <a:off x="7399326" y="3086207"/>
            <a:ext cx="4792674" cy="378126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58729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6B1CD7D-7D14-D742-A000-001DEC25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fr-FR" sz="4000">
                <a:solidFill>
                  <a:srgbClr val="FFFFFF"/>
                </a:solidFill>
              </a:rPr>
              <a:t>AGENCE NATIONALE DU SPORT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7134F9-2340-894D-85AE-5F5752954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FR" sz="1000">
                <a:solidFill>
                  <a:srgbClr val="898989"/>
                </a:solidFill>
              </a:rPr>
              <a:t>USEP nationale</a:t>
            </a:r>
          </a:p>
        </p:txBody>
      </p:sp>
      <p:graphicFrame>
        <p:nvGraphicFramePr>
          <p:cNvPr id="17" name="Espace réservé du contenu 2">
            <a:extLst>
              <a:ext uri="{FF2B5EF4-FFF2-40B4-BE49-F238E27FC236}">
                <a16:creationId xmlns:a16="http://schemas.microsoft.com/office/drawing/2014/main" id="{55AC0D8A-0F3F-418F-980E-AF37CD66A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111514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9863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5863A0-0EBC-4C9B-958B-06AD3E75B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81807" y="2056720"/>
            <a:ext cx="947304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Espace réservé du contenu 6">
            <a:extLst>
              <a:ext uri="{FF2B5EF4-FFF2-40B4-BE49-F238E27FC236}">
                <a16:creationId xmlns:a16="http://schemas.microsoft.com/office/drawing/2014/main" id="{CC4DF59C-BE99-D74D-88F4-910AA21B1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82" y="2634745"/>
            <a:ext cx="8652836" cy="280416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F4C2B4-378A-414A-9A03-32D0C982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8" y="6356350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2051066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002212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72DCDBE2-94DB-1C4C-B975-53E6489A3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299" y="4592325"/>
            <a:ext cx="5946579" cy="1514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000000"/>
                </a:solidFill>
                <a:ea typeface="+mj-ea"/>
                <a:cs typeface="+mj-cs"/>
              </a:rPr>
              <a:t>PASSERELLE</a:t>
            </a:r>
          </a:p>
        </p:txBody>
      </p:sp>
      <p:sp>
        <p:nvSpPr>
          <p:cNvPr id="50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580219"/>
            <a:ext cx="4383459" cy="5287256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Espace réservé du contenu 12">
            <a:extLst>
              <a:ext uri="{FF2B5EF4-FFF2-40B4-BE49-F238E27FC236}">
                <a16:creationId xmlns:a16="http://schemas.microsoft.com/office/drawing/2014/main" id="{92772EA3-403D-624E-9011-277335656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1" y="2817752"/>
            <a:ext cx="3163437" cy="3205994"/>
          </a:xfrm>
          <a:prstGeom prst="rect">
            <a:avLst/>
          </a:pr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2946" y="0"/>
            <a:ext cx="4185112" cy="3170097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DC53C0A-D88D-BD45-B8E0-06C9DA522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595" y="879877"/>
            <a:ext cx="2754249" cy="764304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5D5F01F-BD7D-624A-B1AF-167CBB80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6235" y="6223702"/>
            <a:ext cx="478969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2895107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5E5006D-7BAA-5D48-A768-531269CB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Création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d’AS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USEP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Passerelle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école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/ club</a:t>
            </a:r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4B47A72E-6826-754B-8C47-DF9E42EF3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05" r="-1" b="-1"/>
          <a:stretch/>
        </p:blipFill>
        <p:spPr>
          <a:xfrm>
            <a:off x="4777316" y="1152064"/>
            <a:ext cx="6780700" cy="4551543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229A1C6-4A7B-8948-B66F-CD1E69D1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462665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6A0F49-D528-E54F-A14D-D03034A4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847" y="1783959"/>
            <a:ext cx="5798865" cy="40713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L’USEP </a:t>
            </a:r>
            <a:b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doit</a:t>
            </a: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réinvestir</a:t>
            </a: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hors temps </a:t>
            </a: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scolaire</a:t>
            </a:r>
            <a:endParaRPr lang="en-US" sz="4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D9A33F-3E31-4D4C-B3DC-BAE60E16F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F91A96-7C90-4044-8885-1BFA6C77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6626" y="6199632"/>
            <a:ext cx="425665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3219604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596C59-C7A7-D44F-AD80-5F367876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1641"/>
            <a:ext cx="5294716" cy="529471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745ACC73-83D1-4841-B266-BBFAA7DD2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DB3D08-CE54-1B42-89F7-4F03153A7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733904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184CEB2-EF5C-C240-851D-4D60FEB6D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668" y="2245810"/>
            <a:ext cx="7505132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2024 : un projet à construire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8BDE1FF9-8F8C-DA4A-B953-E70FAADE05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1" r="1" b="40905"/>
          <a:stretch/>
        </p:blipFill>
        <p:spPr>
          <a:xfrm>
            <a:off x="3649318" y="1"/>
            <a:ext cx="8542682" cy="213047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030" name="Picture 6" descr="https://usep.org/wp-content/uploads/2018/09/0-couv-Usep-95-recad-2.jpg">
            <a:extLst>
              <a:ext uri="{FF2B5EF4-FFF2-40B4-BE49-F238E27FC236}">
                <a16:creationId xmlns:a16="http://schemas.microsoft.com/office/drawing/2014/main" id="{D7653A98-624E-7946-ACDE-C5A5A07AC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9" r="2" b="9343"/>
          <a:stretch/>
        </p:blipFill>
        <p:spPr bwMode="auto">
          <a:xfrm>
            <a:off x="20" y="-6955"/>
            <a:ext cx="4475120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sep.org/wp-content/uploads/2019/02/F%C3%A9vrier-enfants-80-ans-athl%C3%A9-1.jpg">
            <a:extLst>
              <a:ext uri="{FF2B5EF4-FFF2-40B4-BE49-F238E27FC236}">
                <a16:creationId xmlns:a16="http://schemas.microsoft.com/office/drawing/2014/main" id="{20AC52BA-5D2A-2243-9B19-EB4F37214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" r="4" b="4"/>
          <a:stretch/>
        </p:blipFill>
        <p:spPr bwMode="auto">
          <a:xfrm>
            <a:off x="20" y="2279768"/>
            <a:ext cx="3484262" cy="22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18D769-B141-AB42-9F34-1553E03B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8668" y="4235872"/>
            <a:ext cx="4714708" cy="2907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  <p:pic>
        <p:nvPicPr>
          <p:cNvPr id="1028" name="Picture 4" descr="https://usep.org/wp-content/uploads/2019/01/Janvier-TT-SOP-Champions-3-selfie-g%C3%A9ant-r%C3%A9duite-OK.jpg">
            <a:extLst>
              <a:ext uri="{FF2B5EF4-FFF2-40B4-BE49-F238E27FC236}">
                <a16:creationId xmlns:a16="http://schemas.microsoft.com/office/drawing/2014/main" id="{5F26EDD6-BD70-FF47-8CE4-8C53B8FC5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7" r="1" b="19909"/>
          <a:stretch/>
        </p:blipFill>
        <p:spPr bwMode="auto">
          <a:xfrm>
            <a:off x="7716860" y="4683320"/>
            <a:ext cx="4475140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sep.org/wp-content/uploads/2019/02/D%C3%A9cembre-g%C3%A9n%C3%A9ration-2024-photo.jpg">
            <a:extLst>
              <a:ext uri="{FF2B5EF4-FFF2-40B4-BE49-F238E27FC236}">
                <a16:creationId xmlns:a16="http://schemas.microsoft.com/office/drawing/2014/main" id="{16F8B707-E2A1-4543-8D08-9167FA8BA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4" r="-2" b="22408"/>
          <a:stretch/>
        </p:blipFill>
        <p:spPr bwMode="auto">
          <a:xfrm>
            <a:off x="20" y="4682839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9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707C1FF3-74DD-3B46-A1AE-BB8761D0E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30998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Dynamiser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la vie associative de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associations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reste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défi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1CC2E7F-A023-0E46-B7BF-45BD7B375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1875427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720A31-2E91-AF4D-A672-24EF88E1E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27" y="643466"/>
            <a:ext cx="9992945" cy="5571067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E799AE-DE6E-554A-85B6-BDED75251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191282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osant, ciel, texte&#10;&#10;Description générée automatiquement">
            <a:extLst>
              <a:ext uri="{FF2B5EF4-FFF2-40B4-BE49-F238E27FC236}">
                <a16:creationId xmlns:a16="http://schemas.microsoft.com/office/drawing/2014/main" id="{6C69D7E8-2594-4C4D-9201-3679FA1DB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22" y="136525"/>
            <a:ext cx="8282956" cy="658495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E799AE-DE6E-554A-85B6-BDED75251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312736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B65BA0E-FB75-8C4A-8258-A90626AFF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USEP :</a:t>
            </a:r>
            <a:b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mouvement sportif et associatif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6C4974-C3DF-A842-B0A6-07C159D8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2062" y="6199632"/>
            <a:ext cx="44078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sz="11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4129541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C6A4DDC-3049-4FEA-B9FF-CBCF8B277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509" y="548417"/>
            <a:ext cx="7491158" cy="5761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BCB2CF-F2CE-43B5-93CB-386479577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041" y="548418"/>
            <a:ext cx="3704425" cy="1868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05A0CD-4FD9-8442-9620-A89E247E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902" y="750637"/>
            <a:ext cx="3372838" cy="14638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ACB22B-B1FE-2544-A204-265BEAA6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902" y="3064624"/>
            <a:ext cx="3372838" cy="75888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C68A941-4039-4496-9008-274182D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041" y="2529926"/>
            <a:ext cx="3704425" cy="182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19" name="Image 18" descr="Une image contenant intérieur, personne, mur, table&#10;&#10;Description générée automatiquement">
            <a:extLst>
              <a:ext uri="{FF2B5EF4-FFF2-40B4-BE49-F238E27FC236}">
                <a16:creationId xmlns:a16="http://schemas.microsoft.com/office/drawing/2014/main" id="{0FE6A1AE-5952-4945-83FC-1A384BC53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56" y="1054965"/>
            <a:ext cx="6330758" cy="474807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78B897E-FBB2-4D71-AA1C-3C4DA4A2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4214" y="4441273"/>
            <a:ext cx="3704425" cy="1868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F65626-80D3-F347-B494-97F2D8C9A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USEP nationale</a:t>
            </a:r>
          </a:p>
        </p:txBody>
      </p:sp>
      <p:pic>
        <p:nvPicPr>
          <p:cNvPr id="28" name="Image 27" descr="Une image contenant personne, intérieur, plafond, gens&#10;&#10;Description générée automatiquement">
            <a:extLst>
              <a:ext uri="{FF2B5EF4-FFF2-40B4-BE49-F238E27FC236}">
                <a16:creationId xmlns:a16="http://schemas.microsoft.com/office/drawing/2014/main" id="{6228EA33-D2A1-EF4E-A8C2-C0DE28DEC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332" y="4525973"/>
            <a:ext cx="2265212" cy="169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03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99C1EA-1925-2644-AF62-69EB5BA2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USEP, acteur incontournable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14B698-8F1C-9A47-8092-5AD3ECD2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289110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96E407-32BB-7A44-991C-C9E91442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7" y="2438401"/>
            <a:ext cx="5297502" cy="17879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FE3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69022705-11D9-6847-8244-862EC6A4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393" y="626320"/>
            <a:ext cx="5277255" cy="559921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252035-55CA-6644-880D-7B247B99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USEP nationale</a:t>
            </a:r>
          </a:p>
        </p:txBody>
      </p:sp>
    </p:spTree>
    <p:extLst>
      <p:ext uri="{BB962C8B-B14F-4D97-AF65-F5344CB8AC3E}">
        <p14:creationId xmlns:p14="http://schemas.microsoft.com/office/powerpoint/2010/main" val="6785930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SEP">
      <a:majorFont>
        <a:latin typeface="Bauhaus"/>
        <a:ea typeface=""/>
        <a:cs typeface=""/>
      </a:majorFont>
      <a:minorFont>
        <a:latin typeface="Bauha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Macintosh PowerPoint</Application>
  <PresentationFormat>Grand écran</PresentationFormat>
  <Paragraphs>45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Bauhaus</vt:lpstr>
      <vt:lpstr>Bauhaus 93</vt:lpstr>
      <vt:lpstr>Calibri</vt:lpstr>
      <vt:lpstr>Gill Sans MT</vt:lpstr>
      <vt:lpstr>Wingdings</vt:lpstr>
      <vt:lpstr>Thème Office</vt:lpstr>
      <vt:lpstr>COMPLEMENt ORAL RAPPORT MORAL 2018</vt:lpstr>
      <vt:lpstr>Présentation PowerPoint</vt:lpstr>
      <vt:lpstr>Dynamiser la vie associative de nos associations reste un défi</vt:lpstr>
      <vt:lpstr>Présentation PowerPoint</vt:lpstr>
      <vt:lpstr>Présentation PowerPoint</vt:lpstr>
      <vt:lpstr>USEP : mouvement sportif et associatif</vt:lpstr>
      <vt:lpstr>Présentation PowerPoint</vt:lpstr>
      <vt:lpstr>USEP, acteur incontournable</vt:lpstr>
      <vt:lpstr>Présentation PowerPoint</vt:lpstr>
      <vt:lpstr>MODELE ASSOCiATIF = LICENCE</vt:lpstr>
      <vt:lpstr>GEL DES TARIFS STATUTAIRES</vt:lpstr>
      <vt:lpstr>Présentation PowerPoint</vt:lpstr>
      <vt:lpstr>ACCOMPAGNEMENT DES TERRITOIRES</vt:lpstr>
      <vt:lpstr>944 000€ et  40 000€ d’aide  Valorisation de votre PDD </vt:lpstr>
      <vt:lpstr>AGENCE NATIONALE DU SPORT</vt:lpstr>
      <vt:lpstr>Présentation PowerPoint</vt:lpstr>
      <vt:lpstr>PASSERELLE</vt:lpstr>
      <vt:lpstr>Création d’AS USEP  Passerelle école / club</vt:lpstr>
      <vt:lpstr>L’USEP   doit réinvestir   le hors temps scolaire</vt:lpstr>
      <vt:lpstr>2024 : un projet à construire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COMPLEMENt ORAL RAPPORT MORAL 2018</dc:title>
  <dc:creator>Utilisateur Microsoft Office</dc:creator>
  <cp:lastModifiedBy>Utilisateur Microsoft Office</cp:lastModifiedBy>
  <cp:revision>1</cp:revision>
  <dcterms:created xsi:type="dcterms:W3CDTF">2019-04-18T08:07:07Z</dcterms:created>
  <dcterms:modified xsi:type="dcterms:W3CDTF">2019-04-18T08:07:18Z</dcterms:modified>
</cp:coreProperties>
</file>