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330"/>
    <a:srgbClr val="9FC76E"/>
    <a:srgbClr val="2DA7DA"/>
    <a:srgbClr val="D04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1EFCA354-34B9-45B4-A140-EBDC0601E3EC}" type="datetimeFigureOut">
              <a:rPr lang="fr-FR" smtClean="0"/>
              <a:t>02/04/2019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4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0C713C86-961B-4AF0-AA11-EBBC819A57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2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13C86-961B-4AF0-AA11-EBBC819A578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92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lang="fr-FR" sz="6000" b="1" kern="1200" cap="all" baseline="0" dirty="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fr-FR" sz="2400" kern="1200" dirty="0">
                <a:solidFill>
                  <a:schemeClr val="accent5">
                    <a:lumMod val="60000"/>
                    <a:lumOff val="40000"/>
                  </a:schemeClr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fld id="{247979CF-9BFD-CA46-AA10-436AE70D495D}" type="datetime1">
              <a:rPr lang="fr-FR" smtClean="0"/>
              <a:t>02/04/2019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256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F32A8-556A-CD4F-A13B-E930873CE173}" type="datetime1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2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1289957"/>
            <a:ext cx="2628900" cy="488700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55220" y="365125"/>
            <a:ext cx="7617280" cy="5811838"/>
          </a:xfrm>
        </p:spPr>
        <p:txBody>
          <a:bodyPr vert="eaVert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391C-91B5-1049-8CAC-3A93B8BEAA2E}" type="datetime1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10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00100" indent="-34290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57350" indent="-285750">
              <a:buFont typeface="Bauhaus" pitchFamily="2" charset="0"/>
              <a:buChar char="-"/>
              <a:defRPr/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BEA4-2B72-3A43-B65D-B18DE57A38DD}" type="datetime1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09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1709738"/>
            <a:ext cx="10392230" cy="2852737"/>
          </a:xfrm>
        </p:spPr>
        <p:txBody>
          <a:bodyPr anchor="b">
            <a:normAutofit/>
          </a:bodyPr>
          <a:lstStyle>
            <a:lvl1pPr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4589463"/>
            <a:ext cx="10392230" cy="1500187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AAD2-9CD9-6A46-B792-B266629963F1}" type="datetime1">
              <a:rPr lang="fr-FR" smtClean="0"/>
              <a:t>02/04/2019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75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55220" y="1825625"/>
            <a:ext cx="506458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699F-24C1-444F-AC84-5DD01422761E}" type="datetime1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03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365125"/>
            <a:ext cx="9691009" cy="132556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681163"/>
            <a:ext cx="504235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55220" y="2505075"/>
            <a:ext cx="5042355" cy="3684588"/>
          </a:xfrm>
        </p:spPr>
        <p:txBody>
          <a:bodyPr/>
          <a:lstStyle>
            <a:lvl1pPr marL="45720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457200" indent="-457200">
              <a:defRPr lang="fr-FR" sz="26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457200" lvl="0" indent="-4572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Tx/>
              <a:buBlip>
                <a:blip r:embed="rId2"/>
              </a:buBlip>
            </a:pPr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C7EC-C8DC-AF4C-A646-D0D1AED6636E}" type="datetime1">
              <a:rPr lang="fr-FR" smtClean="0"/>
              <a:t>02/04/2019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60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defRPr lang="fr-FR" sz="5400" kern="1200" dirty="0">
                <a:solidFill>
                  <a:srgbClr val="FFC0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B5411-D8E6-7D45-AF21-B31C17210556}" type="datetime1">
              <a:rPr lang="fr-FR" smtClean="0"/>
              <a:t>02/04/2019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7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B5D-595F-204C-9416-9FDD309C5131}" type="datetime1">
              <a:rPr lang="fr-FR" smtClean="0"/>
              <a:t>02/04/2019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32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61B6-4100-BE45-AA49-58B1672B5DD4}" type="datetime1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08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5220" y="457200"/>
            <a:ext cx="38168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55220" y="2057400"/>
            <a:ext cx="38168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8773-DD6E-6948-B67F-41413BB4C473}" type="datetime1">
              <a:rPr lang="fr-FR" smtClean="0"/>
              <a:t>02/04/2019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USEP nationale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13BF-C868-4202-8142-81E9E41697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92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55221" y="365125"/>
            <a:ext cx="96828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55220" y="1825625"/>
            <a:ext cx="103985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 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55220" y="6356350"/>
            <a:ext cx="2626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EA110-45C7-2045-B91B-5588D847D4A1}" type="datetime1">
              <a:rPr lang="fr-FR" smtClean="0"/>
              <a:t>02/04/2019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USEP nationale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13BF-C868-4202-8142-81E9E416977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4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b="1" kern="1200" cap="small" baseline="0" dirty="0">
          <a:solidFill>
            <a:srgbClr val="FFC000"/>
          </a:solidFill>
          <a:latin typeface="+mj-lt"/>
          <a:ea typeface="+mn-ea"/>
          <a:cs typeface="+mn-cs"/>
        </a:defRPr>
      </a:lvl1pPr>
    </p:titleStyle>
    <p:bodyStyle>
      <a:lvl1pPr marL="457200" indent="-457200" algn="l" defTabSz="914400" rtl="0" eaLnBrk="1" latinLnBrk="0" hangingPunct="1">
        <a:lnSpc>
          <a:spcPct val="80000"/>
        </a:lnSpc>
        <a:spcBef>
          <a:spcPts val="1000"/>
        </a:spcBef>
        <a:buFontTx/>
        <a:buBlip>
          <a:blip r:embed="rId14"/>
        </a:buBlip>
        <a:defRPr lang="fr-FR" sz="2600" kern="1200" dirty="0" smtClean="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rgbClr val="2DA7D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2000" kern="1200">
          <a:solidFill>
            <a:srgbClr val="9FC7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Bauhaus" pitchFamily="2" charset="0"/>
        <a:buChar char="-"/>
        <a:defRPr sz="1800" kern="1200">
          <a:solidFill>
            <a:srgbClr val="D047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138735" y="2434359"/>
            <a:ext cx="5478084" cy="583435"/>
          </a:xfrm>
        </p:spPr>
        <p:txBody>
          <a:bodyPr anchor="t">
            <a:noAutofit/>
          </a:bodyPr>
          <a:lstStyle/>
          <a:p>
            <a:r>
              <a:rPr lang="fr-FR" sz="3800" dirty="0">
                <a:solidFill>
                  <a:srgbClr val="EB93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TARIFS STATUTAIRES Saison 2019/2020</a:t>
            </a:r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6138734" y="3568504"/>
            <a:ext cx="5478084" cy="1867143"/>
          </a:xfrm>
        </p:spPr>
        <p:txBody>
          <a:bodyPr anchor="t">
            <a:normAutofit/>
          </a:bodyPr>
          <a:lstStyle/>
          <a:p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  <a:t>présenté par </a:t>
            </a:r>
            <a:r>
              <a:rPr lang="fr-FR" sz="25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" pitchFamily="2" charset="0"/>
              </a:rPr>
              <a:t>Dominique LEBELLE</a:t>
            </a:r>
            <a:br>
              <a:rPr lang="fr-FR" sz="2500" b="1" dirty="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</a:br>
            <a:r>
              <a:rPr lang="fr-FR" sz="1800">
                <a:solidFill>
                  <a:schemeClr val="bg1">
                    <a:lumMod val="50000"/>
                  </a:schemeClr>
                </a:solidFill>
                <a:latin typeface="Bauhaus" pitchFamily="2" charset="0"/>
              </a:rPr>
              <a:t>Trésorière Nationale.</a:t>
            </a:r>
            <a:endParaRPr lang="fr-FR" sz="1800" dirty="0">
              <a:solidFill>
                <a:schemeClr val="bg1">
                  <a:lumMod val="50000"/>
                </a:schemeClr>
              </a:solidFill>
              <a:latin typeface="Bauhaus" pitchFamily="2" charset="0"/>
            </a:endParaRPr>
          </a:p>
        </p:txBody>
      </p:sp>
      <p:sp>
        <p:nvSpPr>
          <p:cNvPr id="10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5EFB35D-13A3-824D-88B7-DFD5450E33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0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4951804-E209-C24C-8021-B2BC0A7553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23" y="204433"/>
            <a:ext cx="1620015" cy="1620015"/>
          </a:xfrm>
          <a:prstGeom prst="rect">
            <a:avLst/>
          </a:prstGeom>
        </p:spPr>
      </p:pic>
      <p:pic>
        <p:nvPicPr>
          <p:cNvPr id="23" name="Image 2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C9E2B1AE-EA3F-3848-9127-0AC77BAB03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72" y="5794585"/>
            <a:ext cx="1714766" cy="912604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9DEB55E-7F72-4C4C-B78D-05B766E8A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54" y="-99383"/>
            <a:ext cx="6101420" cy="77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4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673CE32-6F39-124D-B9E3-5415D5618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5" y="5395911"/>
            <a:ext cx="1325564" cy="1325564"/>
          </a:xfr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70EDBD3-F526-49AB-8069-A8A2D4C63C0C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567993"/>
            <a:ext cx="11235639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Affiliations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3A07174-9C50-41E5-8AF8-FD38DA746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647201"/>
              </p:ext>
            </p:extLst>
          </p:nvPr>
        </p:nvGraphicFramePr>
        <p:xfrm>
          <a:off x="2124000" y="1456697"/>
          <a:ext cx="8801105" cy="4724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2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Associations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15,00 €</a:t>
                      </a:r>
                      <a:endParaRPr lang="fr-FR" sz="2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+ 0,00 €</a:t>
                      </a:r>
                      <a:endParaRPr lang="fr-FR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4A48651-B7F4-4AB6-AE78-455CCAC02000}"/>
              </a:ext>
            </a:extLst>
          </p:cNvPr>
          <p:cNvSpPr txBox="1">
            <a:spLocks noChangeArrowheads="1"/>
          </p:cNvSpPr>
          <p:nvPr/>
        </p:nvSpPr>
        <p:spPr>
          <a:xfrm>
            <a:off x="900000" y="2745121"/>
            <a:ext cx="11235639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Adhésions / Licences</a:t>
            </a:r>
            <a:endParaRPr lang="fr-FR" sz="4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D5FCA0C-EC1F-427B-B6EE-375947F09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142989"/>
              </p:ext>
            </p:extLst>
          </p:nvPr>
        </p:nvGraphicFramePr>
        <p:xfrm>
          <a:off x="2136354" y="3634750"/>
          <a:ext cx="8801105" cy="14173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2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Adultes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11,40 €</a:t>
                      </a:r>
                      <a:endParaRPr lang="fr-FR" sz="2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fr-FR" sz="25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0,00 €</a:t>
                      </a:r>
                      <a:endParaRPr lang="fr-FR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Enfants</a:t>
                      </a:r>
                      <a:r>
                        <a:rPr lang="fr-FR" sz="2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Maternelle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2,49 €</a:t>
                      </a:r>
                      <a:endParaRPr lang="fr-FR" sz="2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fr-FR" sz="25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0,00 €</a:t>
                      </a:r>
                      <a:endParaRPr lang="fr-FR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Enfants : Elémentaire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2,83 €</a:t>
                      </a:r>
                      <a:endParaRPr lang="fr-FR" sz="2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5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fr-FR" sz="2500" b="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0,00 €</a:t>
                      </a:r>
                      <a:endParaRPr lang="fr-FR" sz="15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age 1">
            <a:extLst>
              <a:ext uri="{FF2B5EF4-FFF2-40B4-BE49-F238E27FC236}">
                <a16:creationId xmlns:a16="http://schemas.microsoft.com/office/drawing/2014/main" id="{DC8DE2E4-69FF-4142-A636-4F4D4C36F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30"/>
          <a:stretch/>
        </p:blipFill>
        <p:spPr>
          <a:xfrm>
            <a:off x="1272494" y="5632871"/>
            <a:ext cx="1327872" cy="85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EP">
      <a:majorFont>
        <a:latin typeface="Bauhaus"/>
        <a:ea typeface=""/>
        <a:cs typeface=""/>
      </a:majorFont>
      <a:minorFont>
        <a:latin typeface="Bauhau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41</Words>
  <Application>Microsoft Office PowerPoint</Application>
  <PresentationFormat>Grand écran</PresentationFormat>
  <Paragraphs>17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Bauhaus</vt:lpstr>
      <vt:lpstr>Bauhaus 93</vt:lpstr>
      <vt:lpstr>Calibri</vt:lpstr>
      <vt:lpstr>Wingdings</vt:lpstr>
      <vt:lpstr>Thème Office</vt:lpstr>
      <vt:lpstr>TARIFS STATUTAIRES Saison 2019/2020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ASSEMBLEE GENERALE 2019</dc:title>
  <dc:creator>Utilisateur Microsoft Office</dc:creator>
  <cp:lastModifiedBy>Francis ROBIN-LEROY</cp:lastModifiedBy>
  <cp:revision>53</cp:revision>
  <cp:lastPrinted>2019-04-02T08:29:28Z</cp:lastPrinted>
  <dcterms:created xsi:type="dcterms:W3CDTF">2019-03-18T13:10:50Z</dcterms:created>
  <dcterms:modified xsi:type="dcterms:W3CDTF">2019-04-02T08:29:46Z</dcterms:modified>
</cp:coreProperties>
</file>