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BD16A6-30F9-441B-A0F7-0EB528E9CDD9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D32CCF-041F-415F-85CE-7972A7E21BD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Rencontre Jeux collectifs MS-GS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Mardi 11 février </a:t>
            </a:r>
          </a:p>
          <a:p>
            <a:r>
              <a:rPr lang="fr-FR" dirty="0"/>
              <a:t>Gymnase des Berges du </a:t>
            </a:r>
            <a:r>
              <a:rPr lang="fr-FR" dirty="0" err="1"/>
              <a:t>Gier</a:t>
            </a:r>
            <a:r>
              <a:rPr lang="fr-FR" dirty="0"/>
              <a:t> </a:t>
            </a:r>
          </a:p>
          <a:p>
            <a:r>
              <a:rPr lang="fr-FR" dirty="0"/>
              <a:t>L’Horme</a:t>
            </a:r>
          </a:p>
        </p:txBody>
      </p:sp>
      <p:pic>
        <p:nvPicPr>
          <p:cNvPr id="4" name="Image 3" descr="logo_US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5143512"/>
            <a:ext cx="1151704" cy="1328091"/>
          </a:xfrm>
          <a:prstGeom prst="rect">
            <a:avLst/>
          </a:prstGeom>
        </p:spPr>
      </p:pic>
      <p:pic>
        <p:nvPicPr>
          <p:cNvPr id="5" name="Image 4" descr="logo US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00306"/>
            <a:ext cx="1857388" cy="2471337"/>
          </a:xfrm>
          <a:prstGeom prst="rect">
            <a:avLst/>
          </a:prstGeom>
        </p:spPr>
      </p:pic>
      <p:pic>
        <p:nvPicPr>
          <p:cNvPr id="6" name="Image 5" descr="logo bonhomme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714356"/>
            <a:ext cx="3621907" cy="857256"/>
          </a:xfrm>
          <a:prstGeom prst="rect">
            <a:avLst/>
          </a:prstGeom>
        </p:spPr>
      </p:pic>
      <p:pic>
        <p:nvPicPr>
          <p:cNvPr id="7" name="Image 6" descr="logo ligue 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272" y="5643579"/>
            <a:ext cx="1406435" cy="642942"/>
          </a:xfrm>
          <a:prstGeom prst="rect">
            <a:avLst/>
          </a:prstGeom>
        </p:spPr>
      </p:pic>
      <p:pic>
        <p:nvPicPr>
          <p:cNvPr id="8" name="Image 7" descr="logo phrase le posrt scolaire 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5786454"/>
            <a:ext cx="4766254" cy="500066"/>
          </a:xfrm>
          <a:prstGeom prst="rect">
            <a:avLst/>
          </a:prstGeom>
        </p:spPr>
      </p:pic>
      <p:pic>
        <p:nvPicPr>
          <p:cNvPr id="9" name="Image 8" descr="logo ptit.jpg"/>
          <p:cNvPicPr>
            <a:picLocks noChangeAspect="1"/>
          </p:cNvPicPr>
          <p:nvPr/>
        </p:nvPicPr>
        <p:blipFill>
          <a:blip r:embed="rId7"/>
          <a:srcRect b="75112"/>
          <a:stretch>
            <a:fillRect/>
          </a:stretch>
        </p:blipFill>
        <p:spPr>
          <a:xfrm>
            <a:off x="285720" y="357166"/>
            <a:ext cx="1325880" cy="1274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de la rencontre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explique les règles aux copains : </a:t>
            </a:r>
          </a:p>
          <a:p>
            <a:endParaRPr lang="fr-FR" dirty="0"/>
          </a:p>
          <a:p>
            <a:r>
              <a:rPr lang="fr-FR" dirty="0"/>
              <a:t>Les chats et les souris ( attraper les queues)</a:t>
            </a:r>
          </a:p>
          <a:p>
            <a:endParaRPr lang="fr-FR" dirty="0"/>
          </a:p>
          <a:p>
            <a:r>
              <a:rPr lang="fr-FR" dirty="0"/>
              <a:t>Le filet des pêcheurs  </a:t>
            </a:r>
          </a:p>
          <a:p>
            <a:endParaRPr lang="fr-FR" dirty="0"/>
          </a:p>
          <a:p>
            <a:r>
              <a:rPr lang="fr-FR" dirty="0"/>
              <a:t>Les chasseurs et les lapins </a:t>
            </a:r>
          </a:p>
        </p:txBody>
      </p:sp>
      <p:pic>
        <p:nvPicPr>
          <p:cNvPr id="5" name="Média1">
            <a:hlinkClick r:id="" action="ppaction://media"/>
            <a:extLst>
              <a:ext uri="{FF2B5EF4-FFF2-40B4-BE49-F238E27FC236}">
                <a16:creationId xmlns:a16="http://schemas.microsoft.com/office/drawing/2014/main" id="{7B25FC91-5EA4-4534-805A-09913103C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2819400"/>
            <a:ext cx="609600" cy="609600"/>
          </a:xfrm>
          <a:prstGeom prst="rect">
            <a:avLst/>
          </a:prstGeom>
        </p:spPr>
      </p:pic>
      <p:pic>
        <p:nvPicPr>
          <p:cNvPr id="6" name="Média2">
            <a:hlinkClick r:id="" action="ppaction://media"/>
            <a:extLst>
              <a:ext uri="{FF2B5EF4-FFF2-40B4-BE49-F238E27FC236}">
                <a16:creationId xmlns:a16="http://schemas.microsoft.com/office/drawing/2014/main" id="{362F778D-8D51-4382-B0EE-2F49ACB267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3825240"/>
            <a:ext cx="609600" cy="609600"/>
          </a:xfrm>
          <a:prstGeom prst="rect">
            <a:avLst/>
          </a:prstGeom>
        </p:spPr>
      </p:pic>
      <p:pic>
        <p:nvPicPr>
          <p:cNvPr id="7" name="Média3">
            <a:hlinkClick r:id="" action="ppaction://media"/>
            <a:extLst>
              <a:ext uri="{FF2B5EF4-FFF2-40B4-BE49-F238E27FC236}">
                <a16:creationId xmlns:a16="http://schemas.microsoft.com/office/drawing/2014/main" id="{BC7ADC9E-5AFE-44E7-8843-A9F4943C49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8585" y="47701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5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rencontre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Chacun de nous a été « reporter » à un moment de la rencontre : </a:t>
            </a:r>
          </a:p>
        </p:txBody>
      </p:sp>
      <p:pic>
        <p:nvPicPr>
          <p:cNvPr id="4" name="Image 3" descr="20200211_104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87929" y="3298426"/>
            <a:ext cx="3882255" cy="2286016"/>
          </a:xfrm>
          <a:prstGeom prst="rect">
            <a:avLst/>
          </a:prstGeom>
        </p:spPr>
      </p:pic>
      <p:pic>
        <p:nvPicPr>
          <p:cNvPr id="5" name="Image 4" descr="logo ptit.jpg"/>
          <p:cNvPicPr>
            <a:picLocks noChangeAspect="1"/>
          </p:cNvPicPr>
          <p:nvPr/>
        </p:nvPicPr>
        <p:blipFill>
          <a:blip r:embed="rId3"/>
          <a:srcRect b="75112"/>
          <a:stretch>
            <a:fillRect/>
          </a:stretch>
        </p:blipFill>
        <p:spPr>
          <a:xfrm>
            <a:off x="7129350" y="4786322"/>
            <a:ext cx="1697488" cy="1631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fr-FR" dirty="0"/>
              <a:t>La rencontre en images : </a:t>
            </a:r>
          </a:p>
        </p:txBody>
      </p:sp>
      <p:pic>
        <p:nvPicPr>
          <p:cNvPr id="5" name="Image 4" descr="20200211_103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47678" y="3748083"/>
            <a:ext cx="2666987" cy="1600192"/>
          </a:xfrm>
          <a:prstGeom prst="rect">
            <a:avLst/>
          </a:prstGeom>
        </p:spPr>
      </p:pic>
      <p:pic>
        <p:nvPicPr>
          <p:cNvPr id="7" name="Image 6" descr="20200211_104136.jpg"/>
          <p:cNvPicPr>
            <a:picLocks noChangeAspect="1"/>
          </p:cNvPicPr>
          <p:nvPr/>
        </p:nvPicPr>
        <p:blipFill>
          <a:blip r:embed="rId3" cstate="print"/>
          <a:srcRect r="45160"/>
          <a:stretch>
            <a:fillRect/>
          </a:stretch>
        </p:blipFill>
        <p:spPr>
          <a:xfrm rot="5400000">
            <a:off x="2577606" y="1708617"/>
            <a:ext cx="1643074" cy="1797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Espace réservé du contenu 9" descr="20200211_1030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3390262" y="4253548"/>
            <a:ext cx="2693978" cy="1616387"/>
          </a:xfrm>
        </p:spPr>
      </p:pic>
      <p:pic>
        <p:nvPicPr>
          <p:cNvPr id="11" name="Image 10" descr="20200211_103054.jpg"/>
          <p:cNvPicPr>
            <a:picLocks noChangeAspect="1"/>
          </p:cNvPicPr>
          <p:nvPr/>
        </p:nvPicPr>
        <p:blipFill>
          <a:blip r:embed="rId5" cstate="print"/>
          <a:srcRect l="4483" t="-1007" r="55431"/>
          <a:stretch>
            <a:fillRect/>
          </a:stretch>
        </p:blipFill>
        <p:spPr>
          <a:xfrm rot="5400000">
            <a:off x="5781688" y="1076304"/>
            <a:ext cx="2214576" cy="3348069"/>
          </a:xfrm>
          <a:prstGeom prst="rect">
            <a:avLst/>
          </a:prstGeom>
        </p:spPr>
      </p:pic>
      <p:pic>
        <p:nvPicPr>
          <p:cNvPr id="8" name="Image 7" descr="logo_USE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5000636"/>
            <a:ext cx="1213654" cy="1399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20200211_103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65763" y="1665905"/>
            <a:ext cx="2614602" cy="1568761"/>
          </a:xfrm>
        </p:spPr>
      </p:pic>
      <p:pic>
        <p:nvPicPr>
          <p:cNvPr id="5" name="Image 4" descr="20200211_103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714620"/>
            <a:ext cx="1501557" cy="2500306"/>
          </a:xfrm>
          <a:prstGeom prst="rect">
            <a:avLst/>
          </a:prstGeom>
        </p:spPr>
      </p:pic>
      <p:pic>
        <p:nvPicPr>
          <p:cNvPr id="6" name="Image 5" descr="20200211_103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071546"/>
            <a:ext cx="1716144" cy="2857496"/>
          </a:xfrm>
          <a:prstGeom prst="rect">
            <a:avLst/>
          </a:prstGeom>
        </p:spPr>
      </p:pic>
      <p:pic>
        <p:nvPicPr>
          <p:cNvPr id="7" name="Image 6" descr="20200211_104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00628" y="4143380"/>
            <a:ext cx="2500331" cy="1500199"/>
          </a:xfrm>
          <a:prstGeom prst="rect">
            <a:avLst/>
          </a:prstGeom>
        </p:spPr>
      </p:pic>
      <p:pic>
        <p:nvPicPr>
          <p:cNvPr id="10" name="Image 9" descr="20200211_1047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285860"/>
            <a:ext cx="3357554" cy="2014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" name="Espace réservé du contenu 4" descr="20200211_105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2328850" cy="1397310"/>
          </a:xfrm>
        </p:spPr>
      </p:pic>
      <p:pic>
        <p:nvPicPr>
          <p:cNvPr id="6" name="Image 5" descr="20200211_110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666" y="1071546"/>
            <a:ext cx="2381267" cy="1428760"/>
          </a:xfrm>
          <a:prstGeom prst="rect">
            <a:avLst/>
          </a:prstGeom>
        </p:spPr>
      </p:pic>
      <p:pic>
        <p:nvPicPr>
          <p:cNvPr id="7" name="Image 6" descr="20200211_110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00570"/>
            <a:ext cx="2643174" cy="1585904"/>
          </a:xfrm>
          <a:prstGeom prst="rect">
            <a:avLst/>
          </a:prstGeom>
        </p:spPr>
      </p:pic>
      <p:pic>
        <p:nvPicPr>
          <p:cNvPr id="9" name="Image 8" descr="20200211_111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285716"/>
            <a:ext cx="3143240" cy="1884759"/>
          </a:xfrm>
          <a:prstGeom prst="rect">
            <a:avLst/>
          </a:prstGeom>
        </p:spPr>
      </p:pic>
      <p:pic>
        <p:nvPicPr>
          <p:cNvPr id="10" name="Image 9" descr="20200211_111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571744"/>
            <a:ext cx="2786050" cy="1671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fr-FR" dirty="0"/>
              <a:t>Retour en classe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Nous avons complété avec une gommette la « réglette » du plaisir ; et nous avons dessiné le ou les jeu(x) que nous avions préféré(s)  :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 descr="20200211_16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2571768" cy="1446619"/>
          </a:xfrm>
          <a:prstGeom prst="rect">
            <a:avLst/>
          </a:prstGeom>
        </p:spPr>
      </p:pic>
      <p:pic>
        <p:nvPicPr>
          <p:cNvPr id="5" name="Image 4" descr="20200211_16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857488" cy="1607337"/>
          </a:xfrm>
          <a:prstGeom prst="rect">
            <a:avLst/>
          </a:prstGeom>
        </p:spPr>
      </p:pic>
      <p:pic>
        <p:nvPicPr>
          <p:cNvPr id="6" name="Image 5" descr="20200211_16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429132"/>
            <a:ext cx="3929058" cy="2210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dirty="0"/>
              <a:t>Nos productions : </a:t>
            </a:r>
          </a:p>
        </p:txBody>
      </p:sp>
      <p:pic>
        <p:nvPicPr>
          <p:cNvPr id="4" name="Espace réservé du contenu 3" descr="20200212_210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7"/>
            <a:ext cx="3428992" cy="1928808"/>
          </a:xfrm>
        </p:spPr>
      </p:pic>
      <p:pic>
        <p:nvPicPr>
          <p:cNvPr id="5" name="Image 4" descr="20200212_21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429024" cy="1928826"/>
          </a:xfrm>
          <a:prstGeom prst="rect">
            <a:avLst/>
          </a:prstGeom>
        </p:spPr>
      </p:pic>
      <p:pic>
        <p:nvPicPr>
          <p:cNvPr id="6" name="Image 5" descr="20200212_210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0504"/>
            <a:ext cx="3571868" cy="2009176"/>
          </a:xfrm>
          <a:prstGeom prst="rect">
            <a:avLst/>
          </a:prstGeom>
        </p:spPr>
      </p:pic>
      <p:pic>
        <p:nvPicPr>
          <p:cNvPr id="8" name="Image 7" descr="20200212_210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9734"/>
            <a:ext cx="4572000" cy="2571751"/>
          </a:xfrm>
          <a:prstGeom prst="rect">
            <a:avLst/>
          </a:prstGeom>
        </p:spPr>
      </p:pic>
      <p:pic>
        <p:nvPicPr>
          <p:cNvPr id="7" name="Image 6" descr="logo_USE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214290"/>
            <a:ext cx="1070778" cy="1234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dirty="0"/>
              <a:t>Remerciements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fr-FR" dirty="0"/>
              <a:t>Un grand merci aux copains de MS-GS  des écoles du Garat et François Villon , de St </a:t>
            </a:r>
            <a:r>
              <a:rPr lang="fr-FR" dirty="0" err="1"/>
              <a:t>Chamond</a:t>
            </a:r>
            <a:r>
              <a:rPr lang="fr-FR" dirty="0"/>
              <a:t>, qui ont partagé les jeux avec nous</a:t>
            </a:r>
          </a:p>
          <a:p>
            <a:r>
              <a:rPr lang="fr-FR" dirty="0"/>
              <a:t>Et à la municipalité , pour le prêt du gymnase des berges du </a:t>
            </a:r>
            <a:r>
              <a:rPr lang="fr-FR" dirty="0" err="1"/>
              <a:t>Gier</a:t>
            </a:r>
            <a:r>
              <a:rPr lang="fr-FR" dirty="0"/>
              <a:t> </a:t>
            </a:r>
          </a:p>
        </p:txBody>
      </p:sp>
      <p:pic>
        <p:nvPicPr>
          <p:cNvPr id="4" name="Image 3" descr="logo_US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714752"/>
            <a:ext cx="1213654" cy="1399529"/>
          </a:xfrm>
          <a:prstGeom prst="rect">
            <a:avLst/>
          </a:prstGeom>
        </p:spPr>
      </p:pic>
      <p:pic>
        <p:nvPicPr>
          <p:cNvPr id="5" name="Image 4" descr="logo US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71942"/>
            <a:ext cx="1571636" cy="2091131"/>
          </a:xfrm>
          <a:prstGeom prst="rect">
            <a:avLst/>
          </a:prstGeom>
        </p:spPr>
      </p:pic>
      <p:pic>
        <p:nvPicPr>
          <p:cNvPr id="6" name="Image 5" descr="logo bonhomme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5357826"/>
            <a:ext cx="3621907" cy="8572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115</Words>
  <Application>Microsoft Office PowerPoint</Application>
  <PresentationFormat>Affichage à l'écran (4:3)</PresentationFormat>
  <Paragraphs>21</Paragraphs>
  <Slides>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Débit</vt:lpstr>
      <vt:lpstr>Rencontre Jeux collectifs MS-GS</vt:lpstr>
      <vt:lpstr>Préparation de la rencontre :</vt:lpstr>
      <vt:lpstr>La rencontre : </vt:lpstr>
      <vt:lpstr>La rencontre en images : </vt:lpstr>
      <vt:lpstr>Présentation PowerPoint</vt:lpstr>
      <vt:lpstr>Présentation PowerPoint</vt:lpstr>
      <vt:lpstr>Retour en classe : </vt:lpstr>
      <vt:lpstr>Nos productions : </vt:lpstr>
      <vt:lpstr>Remerciements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Jeux collectifs MS-GS</dc:title>
  <dc:creator>Cath</dc:creator>
  <cp:lastModifiedBy>Lewis NICOL</cp:lastModifiedBy>
  <cp:revision>17</cp:revision>
  <dcterms:created xsi:type="dcterms:W3CDTF">2020-02-27T08:23:54Z</dcterms:created>
  <dcterms:modified xsi:type="dcterms:W3CDTF">2020-03-03T09:28:59Z</dcterms:modified>
</cp:coreProperties>
</file>