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577" r:id="rId3"/>
    <p:sldId id="257" r:id="rId4"/>
    <p:sldId id="258" r:id="rId5"/>
    <p:sldId id="578" r:id="rId6"/>
    <p:sldId id="579" r:id="rId7"/>
    <p:sldId id="580" r:id="rId8"/>
    <p:sldId id="581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A7DA"/>
    <a:srgbClr val="D04742"/>
    <a:srgbClr val="9FC76E"/>
    <a:srgbClr val="EB93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62DF88-0FC0-48ED-A53E-4578DED42F1B}" v="43" dt="2021-03-11T10:41:49.4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e STRUGALA" userId="95c64536-58df-4f12-be48-9647a1b3fe12" providerId="ADAL" clId="{A362DF88-0FC0-48ED-A53E-4578DED42F1B}"/>
    <pc:docChg chg="undo custSel addSld delSld modSld">
      <pc:chgData name="Carole STRUGALA" userId="95c64536-58df-4f12-be48-9647a1b3fe12" providerId="ADAL" clId="{A362DF88-0FC0-48ED-A53E-4578DED42F1B}" dt="2021-03-15T21:10:20.318" v="1135" actId="2696"/>
      <pc:docMkLst>
        <pc:docMk/>
      </pc:docMkLst>
      <pc:sldChg chg="modSp mod">
        <pc:chgData name="Carole STRUGALA" userId="95c64536-58df-4f12-be48-9647a1b3fe12" providerId="ADAL" clId="{A362DF88-0FC0-48ED-A53E-4578DED42F1B}" dt="2021-03-11T18:12:05.273" v="1134" actId="27636"/>
        <pc:sldMkLst>
          <pc:docMk/>
          <pc:sldMk cId="3048941728" sldId="256"/>
        </pc:sldMkLst>
        <pc:spChg chg="mod">
          <ac:chgData name="Carole STRUGALA" userId="95c64536-58df-4f12-be48-9647a1b3fe12" providerId="ADAL" clId="{A362DF88-0FC0-48ED-A53E-4578DED42F1B}" dt="2021-03-11T18:12:05.273" v="1134" actId="27636"/>
          <ac:spMkLst>
            <pc:docMk/>
            <pc:sldMk cId="3048941728" sldId="256"/>
            <ac:spMk id="9" creationId="{00000000-0000-0000-0000-000000000000}"/>
          </ac:spMkLst>
        </pc:spChg>
      </pc:sldChg>
      <pc:sldChg chg="addSp delSp modSp mod">
        <pc:chgData name="Carole STRUGALA" userId="95c64536-58df-4f12-be48-9647a1b3fe12" providerId="ADAL" clId="{A362DF88-0FC0-48ED-A53E-4578DED42F1B}" dt="2021-03-11T10:22:03.156" v="1104"/>
        <pc:sldMkLst>
          <pc:docMk/>
          <pc:sldMk cId="3932201972" sldId="257"/>
        </pc:sldMkLst>
        <pc:spChg chg="del">
          <ac:chgData name="Carole STRUGALA" userId="95c64536-58df-4f12-be48-9647a1b3fe12" providerId="ADAL" clId="{A362DF88-0FC0-48ED-A53E-4578DED42F1B}" dt="2021-03-10T16:28:45.629" v="485" actId="478"/>
          <ac:spMkLst>
            <pc:docMk/>
            <pc:sldMk cId="3932201972" sldId="257"/>
            <ac:spMk id="2" creationId="{00000000-0000-0000-0000-000000000000}"/>
          </ac:spMkLst>
        </pc:spChg>
        <pc:spChg chg="del">
          <ac:chgData name="Carole STRUGALA" userId="95c64536-58df-4f12-be48-9647a1b3fe12" providerId="ADAL" clId="{A362DF88-0FC0-48ED-A53E-4578DED42F1B}" dt="2021-03-10T16:28:47.136" v="486" actId="478"/>
          <ac:spMkLst>
            <pc:docMk/>
            <pc:sldMk cId="3932201972" sldId="257"/>
            <ac:spMk id="3" creationId="{00000000-0000-0000-0000-000000000000}"/>
          </ac:spMkLst>
        </pc:spChg>
        <pc:spChg chg="add del mod">
          <ac:chgData name="Carole STRUGALA" userId="95c64536-58df-4f12-be48-9647a1b3fe12" providerId="ADAL" clId="{A362DF88-0FC0-48ED-A53E-4578DED42F1B}" dt="2021-03-10T16:29:29.270" v="491" actId="478"/>
          <ac:spMkLst>
            <pc:docMk/>
            <pc:sldMk cId="3932201972" sldId="257"/>
            <ac:spMk id="5" creationId="{471F3E8D-1459-4246-BEFF-D44B10BC796E}"/>
          </ac:spMkLst>
        </pc:spChg>
        <pc:spChg chg="add mod">
          <ac:chgData name="Carole STRUGALA" userId="95c64536-58df-4f12-be48-9647a1b3fe12" providerId="ADAL" clId="{A362DF88-0FC0-48ED-A53E-4578DED42F1B}" dt="2021-03-11T10:20:00.275" v="1096" actId="1076"/>
          <ac:spMkLst>
            <pc:docMk/>
            <pc:sldMk cId="3932201972" sldId="257"/>
            <ac:spMk id="6" creationId="{773649FE-8885-4AAE-8000-B09C331A8383}"/>
          </ac:spMkLst>
        </pc:spChg>
        <pc:spChg chg="add mod">
          <ac:chgData name="Carole STRUGALA" userId="95c64536-58df-4f12-be48-9647a1b3fe12" providerId="ADAL" clId="{A362DF88-0FC0-48ED-A53E-4578DED42F1B}" dt="2021-03-11T10:17:48.290" v="1082" actId="255"/>
          <ac:spMkLst>
            <pc:docMk/>
            <pc:sldMk cId="3932201972" sldId="257"/>
            <ac:spMk id="7" creationId="{F9A6DCB1-3143-49FD-B4C1-221E735B7DD2}"/>
          </ac:spMkLst>
        </pc:spChg>
        <pc:spChg chg="add mod">
          <ac:chgData name="Carole STRUGALA" userId="95c64536-58df-4f12-be48-9647a1b3fe12" providerId="ADAL" clId="{A362DF88-0FC0-48ED-A53E-4578DED42F1B}" dt="2021-03-11T10:18:25.433" v="1086" actId="1076"/>
          <ac:spMkLst>
            <pc:docMk/>
            <pc:sldMk cId="3932201972" sldId="257"/>
            <ac:spMk id="8" creationId="{D2DDEEAE-507C-4AA8-97AD-FC960BF24820}"/>
          </ac:spMkLst>
        </pc:spChg>
        <pc:spChg chg="add mod">
          <ac:chgData name="Carole STRUGALA" userId="95c64536-58df-4f12-be48-9647a1b3fe12" providerId="ADAL" clId="{A362DF88-0FC0-48ED-A53E-4578DED42F1B}" dt="2021-03-11T10:19:15.237" v="1091" actId="1076"/>
          <ac:spMkLst>
            <pc:docMk/>
            <pc:sldMk cId="3932201972" sldId="257"/>
            <ac:spMk id="9" creationId="{F4984C3D-C776-4F0C-AFA1-785F25FC957B}"/>
          </ac:spMkLst>
        </pc:spChg>
        <pc:spChg chg="add mod">
          <ac:chgData name="Carole STRUGALA" userId="95c64536-58df-4f12-be48-9647a1b3fe12" providerId="ADAL" clId="{A362DF88-0FC0-48ED-A53E-4578DED42F1B}" dt="2021-03-11T10:19:43.146" v="1095" actId="255"/>
          <ac:spMkLst>
            <pc:docMk/>
            <pc:sldMk cId="3932201972" sldId="257"/>
            <ac:spMk id="10" creationId="{33B5106B-FBB9-462B-B48D-C7CAD277D17E}"/>
          </ac:spMkLst>
        </pc:spChg>
        <pc:picChg chg="add mod">
          <ac:chgData name="Carole STRUGALA" userId="95c64536-58df-4f12-be48-9647a1b3fe12" providerId="ADAL" clId="{A362DF88-0FC0-48ED-A53E-4578DED42F1B}" dt="2021-03-11T10:21:38.648" v="1102"/>
          <ac:picMkLst>
            <pc:docMk/>
            <pc:sldMk cId="3932201972" sldId="257"/>
            <ac:picMk id="11" creationId="{DF4318AB-0EB6-4EDA-A899-F3096627F832}"/>
          </ac:picMkLst>
        </pc:picChg>
        <pc:picChg chg="add mod">
          <ac:chgData name="Carole STRUGALA" userId="95c64536-58df-4f12-be48-9647a1b3fe12" providerId="ADAL" clId="{A362DF88-0FC0-48ED-A53E-4578DED42F1B}" dt="2021-03-11T10:20:48.585" v="1100"/>
          <ac:picMkLst>
            <pc:docMk/>
            <pc:sldMk cId="3932201972" sldId="257"/>
            <ac:picMk id="12" creationId="{70366653-F4A5-441B-81CF-28860FD478D2}"/>
          </ac:picMkLst>
        </pc:picChg>
        <pc:picChg chg="add mod">
          <ac:chgData name="Carole STRUGALA" userId="95c64536-58df-4f12-be48-9647a1b3fe12" providerId="ADAL" clId="{A362DF88-0FC0-48ED-A53E-4578DED42F1B}" dt="2021-03-11T10:21:26.434" v="1101"/>
          <ac:picMkLst>
            <pc:docMk/>
            <pc:sldMk cId="3932201972" sldId="257"/>
            <ac:picMk id="13" creationId="{6FC9FDA7-226A-4D01-9484-CD4D4498D210}"/>
          </ac:picMkLst>
        </pc:picChg>
        <pc:picChg chg="add mod">
          <ac:chgData name="Carole STRUGALA" userId="95c64536-58df-4f12-be48-9647a1b3fe12" providerId="ADAL" clId="{A362DF88-0FC0-48ED-A53E-4578DED42F1B}" dt="2021-03-11T10:21:49.107" v="1103"/>
          <ac:picMkLst>
            <pc:docMk/>
            <pc:sldMk cId="3932201972" sldId="257"/>
            <ac:picMk id="14" creationId="{83D76D12-42FB-4817-9151-4B4B85881273}"/>
          </ac:picMkLst>
        </pc:picChg>
        <pc:picChg chg="add mod">
          <ac:chgData name="Carole STRUGALA" userId="95c64536-58df-4f12-be48-9647a1b3fe12" providerId="ADAL" clId="{A362DF88-0FC0-48ED-A53E-4578DED42F1B}" dt="2021-03-11T10:22:03.156" v="1104"/>
          <ac:picMkLst>
            <pc:docMk/>
            <pc:sldMk cId="3932201972" sldId="257"/>
            <ac:picMk id="15" creationId="{54F61AF5-5786-4DC7-AE9D-F2D33AD8C3A2}"/>
          </ac:picMkLst>
        </pc:picChg>
      </pc:sldChg>
      <pc:sldChg chg="addSp modSp mod">
        <pc:chgData name="Carole STRUGALA" userId="95c64536-58df-4f12-be48-9647a1b3fe12" providerId="ADAL" clId="{A362DF88-0FC0-48ED-A53E-4578DED42F1B}" dt="2021-03-11T10:39:09.796" v="1122" actId="207"/>
        <pc:sldMkLst>
          <pc:docMk/>
          <pc:sldMk cId="3437643294" sldId="258"/>
        </pc:sldMkLst>
        <pc:spChg chg="mod">
          <ac:chgData name="Carole STRUGALA" userId="95c64536-58df-4f12-be48-9647a1b3fe12" providerId="ADAL" clId="{A362DF88-0FC0-48ED-A53E-4578DED42F1B}" dt="2021-03-11T10:22:41.486" v="1105" actId="20577"/>
          <ac:spMkLst>
            <pc:docMk/>
            <pc:sldMk cId="3437643294" sldId="258"/>
            <ac:spMk id="6" creationId="{82C5026B-9084-46DB-AD32-D9750BD54E39}"/>
          </ac:spMkLst>
        </pc:spChg>
        <pc:spChg chg="add mod">
          <ac:chgData name="Carole STRUGALA" userId="95c64536-58df-4f12-be48-9647a1b3fe12" providerId="ADAL" clId="{A362DF88-0FC0-48ED-A53E-4578DED42F1B}" dt="2021-03-11T10:39:09.796" v="1122" actId="207"/>
          <ac:spMkLst>
            <pc:docMk/>
            <pc:sldMk cId="3437643294" sldId="258"/>
            <ac:spMk id="14" creationId="{000F38CE-CDD2-416C-B243-30A5B89861CE}"/>
          </ac:spMkLst>
        </pc:spChg>
      </pc:sldChg>
      <pc:sldChg chg="addSp delSp modSp del mod">
        <pc:chgData name="Carole STRUGALA" userId="95c64536-58df-4f12-be48-9647a1b3fe12" providerId="ADAL" clId="{A362DF88-0FC0-48ED-A53E-4578DED42F1B}" dt="2021-03-15T21:10:20.318" v="1135" actId="2696"/>
        <pc:sldMkLst>
          <pc:docMk/>
          <pc:sldMk cId="3379073741" sldId="259"/>
        </pc:sldMkLst>
        <pc:spChg chg="del">
          <ac:chgData name="Carole STRUGALA" userId="95c64536-58df-4f12-be48-9647a1b3fe12" providerId="ADAL" clId="{A362DF88-0FC0-48ED-A53E-4578DED42F1B}" dt="2021-03-10T16:21:09.788" v="319" actId="478"/>
          <ac:spMkLst>
            <pc:docMk/>
            <pc:sldMk cId="3379073741" sldId="259"/>
            <ac:spMk id="2" creationId="{00000000-0000-0000-0000-000000000000}"/>
          </ac:spMkLst>
        </pc:spChg>
        <pc:spChg chg="del">
          <ac:chgData name="Carole STRUGALA" userId="95c64536-58df-4f12-be48-9647a1b3fe12" providerId="ADAL" clId="{A362DF88-0FC0-48ED-A53E-4578DED42F1B}" dt="2021-03-10T16:21:11.984" v="320" actId="478"/>
          <ac:spMkLst>
            <pc:docMk/>
            <pc:sldMk cId="3379073741" sldId="259"/>
            <ac:spMk id="3" creationId="{00000000-0000-0000-0000-000000000000}"/>
          </ac:spMkLst>
        </pc:spChg>
        <pc:spChg chg="del">
          <ac:chgData name="Carole STRUGALA" userId="95c64536-58df-4f12-be48-9647a1b3fe12" providerId="ADAL" clId="{A362DF88-0FC0-48ED-A53E-4578DED42F1B}" dt="2021-03-10T16:21:13.652" v="321" actId="478"/>
          <ac:spMkLst>
            <pc:docMk/>
            <pc:sldMk cId="3379073741" sldId="259"/>
            <ac:spMk id="4" creationId="{00000000-0000-0000-0000-000000000000}"/>
          </ac:spMkLst>
        </pc:spChg>
        <pc:spChg chg="add del mod">
          <ac:chgData name="Carole STRUGALA" userId="95c64536-58df-4f12-be48-9647a1b3fe12" providerId="ADAL" clId="{A362DF88-0FC0-48ED-A53E-4578DED42F1B}" dt="2021-03-10T16:21:30.673" v="324"/>
          <ac:spMkLst>
            <pc:docMk/>
            <pc:sldMk cId="3379073741" sldId="259"/>
            <ac:spMk id="6" creationId="{23D51257-E92F-49A8-AFFB-AFB1095BA175}"/>
          </ac:spMkLst>
        </pc:spChg>
      </pc:sldChg>
      <pc:sldChg chg="addSp delSp modSp mod">
        <pc:chgData name="Carole STRUGALA" userId="95c64536-58df-4f12-be48-9647a1b3fe12" providerId="ADAL" clId="{A362DF88-0FC0-48ED-A53E-4578DED42F1B}" dt="2021-03-11T10:38:31.827" v="1121" actId="207"/>
        <pc:sldMkLst>
          <pc:docMk/>
          <pc:sldMk cId="140902284" sldId="578"/>
        </pc:sldMkLst>
        <pc:spChg chg="mod">
          <ac:chgData name="Carole STRUGALA" userId="95c64536-58df-4f12-be48-9647a1b3fe12" providerId="ADAL" clId="{A362DF88-0FC0-48ED-A53E-4578DED42F1B}" dt="2021-03-11T10:33:54.703" v="1112" actId="20577"/>
          <ac:spMkLst>
            <pc:docMk/>
            <pc:sldMk cId="140902284" sldId="578"/>
            <ac:spMk id="6" creationId="{82C5026B-9084-46DB-AD32-D9750BD54E39}"/>
          </ac:spMkLst>
        </pc:spChg>
        <pc:spChg chg="add del mod">
          <ac:chgData name="Carole STRUGALA" userId="95c64536-58df-4f12-be48-9647a1b3fe12" providerId="ADAL" clId="{A362DF88-0FC0-48ED-A53E-4578DED42F1B}" dt="2021-03-11T10:37:36.744" v="1116"/>
          <ac:spMkLst>
            <pc:docMk/>
            <pc:sldMk cId="140902284" sldId="578"/>
            <ac:spMk id="12" creationId="{D676E91B-8AF6-4E5F-B3D7-851724C18108}"/>
          </ac:spMkLst>
        </pc:spChg>
        <pc:spChg chg="add mod">
          <ac:chgData name="Carole STRUGALA" userId="95c64536-58df-4f12-be48-9647a1b3fe12" providerId="ADAL" clId="{A362DF88-0FC0-48ED-A53E-4578DED42F1B}" dt="2021-03-11T10:38:31.827" v="1121" actId="207"/>
          <ac:spMkLst>
            <pc:docMk/>
            <pc:sldMk cId="140902284" sldId="578"/>
            <ac:spMk id="14" creationId="{61D0129C-5EA8-4865-9463-922A504DA91E}"/>
          </ac:spMkLst>
        </pc:spChg>
        <pc:picChg chg="add del mod">
          <ac:chgData name="Carole STRUGALA" userId="95c64536-58df-4f12-be48-9647a1b3fe12" providerId="ADAL" clId="{A362DF88-0FC0-48ED-A53E-4578DED42F1B}" dt="2021-03-11T10:37:43.141" v="1119" actId="478"/>
          <ac:picMkLst>
            <pc:docMk/>
            <pc:sldMk cId="140902284" sldId="578"/>
            <ac:picMk id="13" creationId="{8F8ECFB8-2B6F-4CFF-BEEA-8C799A86A267}"/>
          </ac:picMkLst>
        </pc:picChg>
      </pc:sldChg>
      <pc:sldChg chg="addSp modSp mod">
        <pc:chgData name="Carole STRUGALA" userId="95c64536-58df-4f12-be48-9647a1b3fe12" providerId="ADAL" clId="{A362DF88-0FC0-48ED-A53E-4578DED42F1B}" dt="2021-03-11T10:40:06.301" v="1124" actId="207"/>
        <pc:sldMkLst>
          <pc:docMk/>
          <pc:sldMk cId="2508148011" sldId="579"/>
        </pc:sldMkLst>
        <pc:spChg chg="mod">
          <ac:chgData name="Carole STRUGALA" userId="95c64536-58df-4f12-be48-9647a1b3fe12" providerId="ADAL" clId="{A362DF88-0FC0-48ED-A53E-4578DED42F1B}" dt="2021-03-11T10:33:49.226" v="1109" actId="20577"/>
          <ac:spMkLst>
            <pc:docMk/>
            <pc:sldMk cId="2508148011" sldId="579"/>
            <ac:spMk id="6" creationId="{82C5026B-9084-46DB-AD32-D9750BD54E39}"/>
          </ac:spMkLst>
        </pc:spChg>
        <pc:spChg chg="add mod">
          <ac:chgData name="Carole STRUGALA" userId="95c64536-58df-4f12-be48-9647a1b3fe12" providerId="ADAL" clId="{A362DF88-0FC0-48ED-A53E-4578DED42F1B}" dt="2021-03-11T10:40:06.301" v="1124" actId="207"/>
          <ac:spMkLst>
            <pc:docMk/>
            <pc:sldMk cId="2508148011" sldId="579"/>
            <ac:spMk id="12" creationId="{B8AA54B0-280F-49C9-996F-25E6659F5530}"/>
          </ac:spMkLst>
        </pc:spChg>
      </pc:sldChg>
      <pc:sldChg chg="addSp modSp mod">
        <pc:chgData name="Carole STRUGALA" userId="95c64536-58df-4f12-be48-9647a1b3fe12" providerId="ADAL" clId="{A362DF88-0FC0-48ED-A53E-4578DED42F1B}" dt="2021-03-11T10:41:25.803" v="1126" actId="207"/>
        <pc:sldMkLst>
          <pc:docMk/>
          <pc:sldMk cId="409822710" sldId="580"/>
        </pc:sldMkLst>
        <pc:spChg chg="mod">
          <ac:chgData name="Carole STRUGALA" userId="95c64536-58df-4f12-be48-9647a1b3fe12" providerId="ADAL" clId="{A362DF88-0FC0-48ED-A53E-4578DED42F1B}" dt="2021-03-09T15:50:43.358" v="83" actId="207"/>
          <ac:spMkLst>
            <pc:docMk/>
            <pc:sldMk cId="409822710" sldId="580"/>
            <ac:spMk id="2" creationId="{00000000-0000-0000-0000-000000000000}"/>
          </ac:spMkLst>
        </pc:spChg>
        <pc:spChg chg="mod">
          <ac:chgData name="Carole STRUGALA" userId="95c64536-58df-4f12-be48-9647a1b3fe12" providerId="ADAL" clId="{A362DF88-0FC0-48ED-A53E-4578DED42F1B}" dt="2021-03-11T10:36:15.417" v="1114" actId="20577"/>
          <ac:spMkLst>
            <pc:docMk/>
            <pc:sldMk cId="409822710" sldId="580"/>
            <ac:spMk id="6" creationId="{82C5026B-9084-46DB-AD32-D9750BD54E39}"/>
          </ac:spMkLst>
        </pc:spChg>
        <pc:spChg chg="mod">
          <ac:chgData name="Carole STRUGALA" userId="95c64536-58df-4f12-be48-9647a1b3fe12" providerId="ADAL" clId="{A362DF88-0FC0-48ED-A53E-4578DED42F1B}" dt="2021-03-10T15:59:28.937" v="317" actId="1076"/>
          <ac:spMkLst>
            <pc:docMk/>
            <pc:sldMk cId="409822710" sldId="580"/>
            <ac:spMk id="7" creationId="{90C33D5E-69F1-435F-8969-0017175D7006}"/>
          </ac:spMkLst>
        </pc:spChg>
        <pc:spChg chg="mod">
          <ac:chgData name="Carole STRUGALA" userId="95c64536-58df-4f12-be48-9647a1b3fe12" providerId="ADAL" clId="{A362DF88-0FC0-48ED-A53E-4578DED42F1B}" dt="2021-03-10T10:52:03.460" v="215" actId="1036"/>
          <ac:spMkLst>
            <pc:docMk/>
            <pc:sldMk cId="409822710" sldId="580"/>
            <ac:spMk id="8" creationId="{49C6FB85-5A0B-4401-A18D-F0387A59FC33}"/>
          </ac:spMkLst>
        </pc:spChg>
        <pc:spChg chg="mod">
          <ac:chgData name="Carole STRUGALA" userId="95c64536-58df-4f12-be48-9647a1b3fe12" providerId="ADAL" clId="{A362DF88-0FC0-48ED-A53E-4578DED42F1B}" dt="2021-03-10T10:52:03.460" v="215" actId="1036"/>
          <ac:spMkLst>
            <pc:docMk/>
            <pc:sldMk cId="409822710" sldId="580"/>
            <ac:spMk id="9" creationId="{EAAB8822-FB50-4634-A8F8-048BAF678517}"/>
          </ac:spMkLst>
        </pc:spChg>
        <pc:spChg chg="mod">
          <ac:chgData name="Carole STRUGALA" userId="95c64536-58df-4f12-be48-9647a1b3fe12" providerId="ADAL" clId="{A362DF88-0FC0-48ED-A53E-4578DED42F1B}" dt="2021-03-10T15:59:05.134" v="316" actId="255"/>
          <ac:spMkLst>
            <pc:docMk/>
            <pc:sldMk cId="409822710" sldId="580"/>
            <ac:spMk id="10" creationId="{BE507F20-97A7-47F6-B164-D97D6D3ACCC5}"/>
          </ac:spMkLst>
        </pc:spChg>
        <pc:spChg chg="mod">
          <ac:chgData name="Carole STRUGALA" userId="95c64536-58df-4f12-be48-9647a1b3fe12" providerId="ADAL" clId="{A362DF88-0FC0-48ED-A53E-4578DED42F1B}" dt="2021-03-10T15:59:32.385" v="318" actId="1076"/>
          <ac:spMkLst>
            <pc:docMk/>
            <pc:sldMk cId="409822710" sldId="580"/>
            <ac:spMk id="11" creationId="{CE77D85C-B941-4BBA-B59D-068B55459653}"/>
          </ac:spMkLst>
        </pc:spChg>
        <pc:spChg chg="add mod">
          <ac:chgData name="Carole STRUGALA" userId="95c64536-58df-4f12-be48-9647a1b3fe12" providerId="ADAL" clId="{A362DF88-0FC0-48ED-A53E-4578DED42F1B}" dt="2021-03-11T10:41:25.803" v="1126" actId="207"/>
          <ac:spMkLst>
            <pc:docMk/>
            <pc:sldMk cId="409822710" sldId="580"/>
            <ac:spMk id="12" creationId="{67777F46-2100-4E54-AE36-82D900F0903F}"/>
          </ac:spMkLst>
        </pc:spChg>
      </pc:sldChg>
      <pc:sldChg chg="modSp add del mod">
        <pc:chgData name="Carole STRUGALA" userId="95c64536-58df-4f12-be48-9647a1b3fe12" providerId="ADAL" clId="{A362DF88-0FC0-48ED-A53E-4578DED42F1B}" dt="2021-03-09T15:50:10.040" v="69" actId="2696"/>
        <pc:sldMkLst>
          <pc:docMk/>
          <pc:sldMk cId="4089537315" sldId="580"/>
        </pc:sldMkLst>
        <pc:spChg chg="mod">
          <ac:chgData name="Carole STRUGALA" userId="95c64536-58df-4f12-be48-9647a1b3fe12" providerId="ADAL" clId="{A362DF88-0FC0-48ED-A53E-4578DED42F1B}" dt="2021-03-09T15:50:04.709" v="68" actId="20577"/>
          <ac:spMkLst>
            <pc:docMk/>
            <pc:sldMk cId="4089537315" sldId="580"/>
            <ac:spMk id="2" creationId="{00000000-0000-0000-0000-000000000000}"/>
          </ac:spMkLst>
        </pc:spChg>
      </pc:sldChg>
      <pc:sldChg chg="addSp delSp modSp add mod">
        <pc:chgData name="Carole STRUGALA" userId="95c64536-58df-4f12-be48-9647a1b3fe12" providerId="ADAL" clId="{A362DF88-0FC0-48ED-A53E-4578DED42F1B}" dt="2021-03-11T10:41:58.627" v="1129" actId="207"/>
        <pc:sldMkLst>
          <pc:docMk/>
          <pc:sldMk cId="3781712351" sldId="581"/>
        </pc:sldMkLst>
        <pc:spChg chg="mod">
          <ac:chgData name="Carole STRUGALA" userId="95c64536-58df-4f12-be48-9647a1b3fe12" providerId="ADAL" clId="{A362DF88-0FC0-48ED-A53E-4578DED42F1B}" dt="2021-03-10T16:21:56.113" v="358" actId="207"/>
          <ac:spMkLst>
            <pc:docMk/>
            <pc:sldMk cId="3781712351" sldId="581"/>
            <ac:spMk id="2" creationId="{00000000-0000-0000-0000-000000000000}"/>
          </ac:spMkLst>
        </pc:spChg>
        <pc:spChg chg="add del mod">
          <ac:chgData name="Carole STRUGALA" userId="95c64536-58df-4f12-be48-9647a1b3fe12" providerId="ADAL" clId="{A362DF88-0FC0-48ED-A53E-4578DED42F1B}" dt="2021-03-10T16:39:46.442" v="1006" actId="20577"/>
          <ac:spMkLst>
            <pc:docMk/>
            <pc:sldMk cId="3781712351" sldId="581"/>
            <ac:spMk id="3" creationId="{00000000-0000-0000-0000-000000000000}"/>
          </ac:spMkLst>
        </pc:spChg>
        <pc:spChg chg="mod">
          <ac:chgData name="Carole STRUGALA" userId="95c64536-58df-4f12-be48-9647a1b3fe12" providerId="ADAL" clId="{A362DF88-0FC0-48ED-A53E-4578DED42F1B}" dt="2021-03-10T16:33:46.983" v="632" actId="1076"/>
          <ac:spMkLst>
            <pc:docMk/>
            <pc:sldMk cId="3781712351" sldId="581"/>
            <ac:spMk id="5" creationId="{FE4A10BA-346B-4D08-AB44-6FE1224F43A3}"/>
          </ac:spMkLst>
        </pc:spChg>
        <pc:spChg chg="add mod">
          <ac:chgData name="Carole STRUGALA" userId="95c64536-58df-4f12-be48-9647a1b3fe12" providerId="ADAL" clId="{A362DF88-0FC0-48ED-A53E-4578DED42F1B}" dt="2021-03-11T10:41:58.627" v="1129" actId="207"/>
          <ac:spMkLst>
            <pc:docMk/>
            <pc:sldMk cId="3781712351" sldId="581"/>
            <ac:spMk id="6" creationId="{69B635D7-BD7B-4B0A-8137-6DF120CB9EF1}"/>
          </ac:spMkLst>
        </pc:spChg>
        <pc:spChg chg="del">
          <ac:chgData name="Carole STRUGALA" userId="95c64536-58df-4f12-be48-9647a1b3fe12" providerId="ADAL" clId="{A362DF88-0FC0-48ED-A53E-4578DED42F1B}" dt="2021-03-10T16:23:11.684" v="365" actId="478"/>
          <ac:spMkLst>
            <pc:docMk/>
            <pc:sldMk cId="3781712351" sldId="581"/>
            <ac:spMk id="6" creationId="{82C5026B-9084-46DB-AD32-D9750BD54E39}"/>
          </ac:spMkLst>
        </pc:spChg>
        <pc:spChg chg="del">
          <ac:chgData name="Carole STRUGALA" userId="95c64536-58df-4f12-be48-9647a1b3fe12" providerId="ADAL" clId="{A362DF88-0FC0-48ED-A53E-4578DED42F1B}" dt="2021-03-10T16:22:26.550" v="364" actId="478"/>
          <ac:spMkLst>
            <pc:docMk/>
            <pc:sldMk cId="3781712351" sldId="581"/>
            <ac:spMk id="7" creationId="{90C33D5E-69F1-435F-8969-0017175D7006}"/>
          </ac:spMkLst>
        </pc:spChg>
        <pc:spChg chg="del">
          <ac:chgData name="Carole STRUGALA" userId="95c64536-58df-4f12-be48-9647a1b3fe12" providerId="ADAL" clId="{A362DF88-0FC0-48ED-A53E-4578DED42F1B}" dt="2021-03-10T16:23:11.684" v="365" actId="478"/>
          <ac:spMkLst>
            <pc:docMk/>
            <pc:sldMk cId="3781712351" sldId="581"/>
            <ac:spMk id="8" creationId="{49C6FB85-5A0B-4401-A18D-F0387A59FC33}"/>
          </ac:spMkLst>
        </pc:spChg>
        <pc:spChg chg="del">
          <ac:chgData name="Carole STRUGALA" userId="95c64536-58df-4f12-be48-9647a1b3fe12" providerId="ADAL" clId="{A362DF88-0FC0-48ED-A53E-4578DED42F1B}" dt="2021-03-10T16:22:26.550" v="364" actId="478"/>
          <ac:spMkLst>
            <pc:docMk/>
            <pc:sldMk cId="3781712351" sldId="581"/>
            <ac:spMk id="9" creationId="{EAAB8822-FB50-4634-A8F8-048BAF678517}"/>
          </ac:spMkLst>
        </pc:spChg>
        <pc:spChg chg="del">
          <ac:chgData name="Carole STRUGALA" userId="95c64536-58df-4f12-be48-9647a1b3fe12" providerId="ADAL" clId="{A362DF88-0FC0-48ED-A53E-4578DED42F1B}" dt="2021-03-10T16:23:11.684" v="365" actId="478"/>
          <ac:spMkLst>
            <pc:docMk/>
            <pc:sldMk cId="3781712351" sldId="581"/>
            <ac:spMk id="10" creationId="{BE507F20-97A7-47F6-B164-D97D6D3ACCC5}"/>
          </ac:spMkLst>
        </pc:spChg>
        <pc:spChg chg="del">
          <ac:chgData name="Carole STRUGALA" userId="95c64536-58df-4f12-be48-9647a1b3fe12" providerId="ADAL" clId="{A362DF88-0FC0-48ED-A53E-4578DED42F1B}" dt="2021-03-10T16:22:26.550" v="364" actId="478"/>
          <ac:spMkLst>
            <pc:docMk/>
            <pc:sldMk cId="3781712351" sldId="581"/>
            <ac:spMk id="11" creationId="{CE77D85C-B941-4BBA-B59D-068B55459653}"/>
          </ac:spMkLst>
        </pc:spChg>
        <pc:spChg chg="add del mod">
          <ac:chgData name="Carole STRUGALA" userId="95c64536-58df-4f12-be48-9647a1b3fe12" providerId="ADAL" clId="{A362DF88-0FC0-48ED-A53E-4578DED42F1B}" dt="2021-03-10T16:22:19.090" v="363" actId="478"/>
          <ac:spMkLst>
            <pc:docMk/>
            <pc:sldMk cId="3781712351" sldId="581"/>
            <ac:spMk id="13" creationId="{2E38AF8A-D744-4FFF-A059-0BC8941E1FDF}"/>
          </ac:spMkLst>
        </pc:spChg>
        <pc:spChg chg="add mod">
          <ac:chgData name="Carole STRUGALA" userId="95c64536-58df-4f12-be48-9647a1b3fe12" providerId="ADAL" clId="{A362DF88-0FC0-48ED-A53E-4578DED42F1B}" dt="2021-03-10T16:38:36.772" v="924" actId="207"/>
          <ac:spMkLst>
            <pc:docMk/>
            <pc:sldMk cId="3781712351" sldId="581"/>
            <ac:spMk id="14" creationId="{FBF17DAF-25A8-4A39-8CEF-74044A57F3FD}"/>
          </ac:spMkLst>
        </pc:spChg>
        <pc:spChg chg="add mod">
          <ac:chgData name="Carole STRUGALA" userId="95c64536-58df-4f12-be48-9647a1b3fe12" providerId="ADAL" clId="{A362DF88-0FC0-48ED-A53E-4578DED42F1B}" dt="2021-03-10T16:40:06.052" v="1008" actId="1076"/>
          <ac:spMkLst>
            <pc:docMk/>
            <pc:sldMk cId="3781712351" sldId="581"/>
            <ac:spMk id="15" creationId="{18C80A79-A617-4283-B53F-EA49FB76BB7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CA354-34B9-45B4-A140-EBDC0601E3EC}" type="datetimeFigureOut">
              <a:rPr lang="fr-FR" smtClean="0"/>
              <a:t>15/03/2021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13C86-961B-4AF0-AA11-EBBC819A5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9920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13C86-961B-4AF0-AA11-EBBC819A578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924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lang="fr-FR" sz="6000" b="1" kern="1200" cap="all" baseline="0" dirty="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fr-FR" sz="2400" kern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Bauhaus 93" panose="04030905020B02020C02" pitchFamily="8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fld id="{247979CF-9BFD-CA46-AA10-436AE70D495D}" type="datetime1">
              <a:rPr lang="fr-FR" smtClean="0"/>
              <a:t>15/03/2021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fr-FR"/>
              <a:t>USEP nationale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0256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F32A8-556A-CD4F-A13B-E930873CE173}" type="datetime1">
              <a:rPr lang="fr-FR" smtClean="0"/>
              <a:t>15/03/2021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42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1289957"/>
            <a:ext cx="2628900" cy="4887006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55220" y="365125"/>
            <a:ext cx="7617280" cy="5811838"/>
          </a:xfrm>
        </p:spPr>
        <p:txBody>
          <a:bodyPr vert="eaVert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391C-91B5-1049-8CAC-3A93B8BEAA2E}" type="datetime1">
              <a:rPr lang="fr-FR" smtClean="0"/>
              <a:t>15/03/2021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210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800100" indent="-342900">
              <a:buFont typeface="Wingdings" panose="05000000000000000000" pitchFamily="2" charset="2"/>
              <a:buChar char="Ø"/>
              <a:defRPr/>
            </a:lvl2pPr>
            <a:lvl3pPr marL="1143000" indent="-228600">
              <a:buFont typeface="Wingdings" panose="05000000000000000000" pitchFamily="2" charset="2"/>
              <a:buChar char="ü"/>
              <a:defRPr/>
            </a:lvl3pPr>
            <a:lvl4pPr marL="1657350" indent="-285750">
              <a:buFont typeface="Bauhaus" pitchFamily="2" charset="0"/>
              <a:buChar char="-"/>
              <a:defRPr/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 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BEA4-2B72-3A43-B65D-B18DE57A38DD}" type="datetime1">
              <a:rPr lang="fr-FR" smtClean="0"/>
              <a:t>15/03/2021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09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0" y="1709738"/>
            <a:ext cx="10392230" cy="2852737"/>
          </a:xfrm>
        </p:spPr>
        <p:txBody>
          <a:bodyPr anchor="b">
            <a:normAutofit/>
          </a:bodyPr>
          <a:lstStyle>
            <a:lvl1pPr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55220" y="4589463"/>
            <a:ext cx="10392230" cy="1500187"/>
          </a:xfrm>
        </p:spPr>
        <p:txBody>
          <a:bodyPr>
            <a:normAutofit/>
          </a:bodyPr>
          <a:lstStyle>
            <a:lvl1pPr marL="0" indent="0">
              <a:buNone/>
              <a:defRPr lang="fr-FR" sz="2400" kern="1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AAD2-9CD9-6A46-B792-B266629963F1}" type="datetime1">
              <a:rPr lang="fr-FR" smtClean="0"/>
              <a:t>15/03/2021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75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algn="l" defTabSz="914400" rtl="0" eaLnBrk="1" latinLnBrk="0" hangingPunct="1"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55220" y="1825625"/>
            <a:ext cx="5064580" cy="435133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6699F-24C1-444F-AC84-5DD01422761E}" type="datetime1">
              <a:rPr lang="fr-FR" smtClean="0"/>
              <a:t>15/03/2021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7036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0" y="365125"/>
            <a:ext cx="9691009" cy="132556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55220" y="1681163"/>
            <a:ext cx="504235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955220" y="2505075"/>
            <a:ext cx="5042355" cy="3684588"/>
          </a:xfrm>
        </p:spPr>
        <p:txBody>
          <a:bodyPr/>
          <a:lstStyle>
            <a:lvl1pPr marL="457200" indent="-45720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Blip>
                <a:blip r:embed="rId2"/>
              </a:buBlip>
              <a:defRPr lang="fr-FR" sz="26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457200" indent="-457200">
              <a:defRPr lang="fr-FR" sz="26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457200" lvl="0" indent="-45720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Blip>
                <a:blip r:embed="rId2"/>
              </a:buBlip>
            </a:pPr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C7EC-C8DC-AF4C-A646-D0D1AED6636E}" type="datetime1">
              <a:rPr lang="fr-FR" smtClean="0"/>
              <a:t>15/03/2021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6606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algn="l" defTabSz="914400" rtl="0" eaLnBrk="1" latinLnBrk="0" hangingPunct="1"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B5411-D8E6-7D45-AF21-B31C17210556}" type="datetime1">
              <a:rPr lang="fr-FR" smtClean="0"/>
              <a:t>15/03/2021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79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7B5D-595F-204C-9416-9FDD309C5131}" type="datetime1">
              <a:rPr lang="fr-FR" smtClean="0"/>
              <a:t>15/03/2021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321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0" y="457200"/>
            <a:ext cx="381680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 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55220" y="2057400"/>
            <a:ext cx="381680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61B6-4100-BE45-AA49-58B1672B5DD4}" type="datetime1">
              <a:rPr lang="fr-FR" smtClean="0"/>
              <a:t>15/03/2021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083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0" y="457200"/>
            <a:ext cx="381680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55220" y="2057400"/>
            <a:ext cx="381680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8773-DD6E-6948-B67F-41413BB4C473}" type="datetime1">
              <a:rPr lang="fr-FR" smtClean="0"/>
              <a:t>15/03/2021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92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55221" y="365125"/>
            <a:ext cx="96828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55220" y="1825625"/>
            <a:ext cx="1039857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 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55220" y="6356350"/>
            <a:ext cx="2626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EA110-45C7-2045-B91B-5588D847D4A1}" type="datetime1">
              <a:rPr lang="fr-FR" smtClean="0"/>
              <a:t>15/03/2021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USEP nationale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013BF-C868-4202-8142-81E9E416977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646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5400" b="1" kern="1200" cap="small" baseline="0" dirty="0">
          <a:solidFill>
            <a:srgbClr val="FFC000"/>
          </a:solidFill>
          <a:latin typeface="+mj-lt"/>
          <a:ea typeface="+mn-ea"/>
          <a:cs typeface="+mn-cs"/>
        </a:defRPr>
      </a:lvl1pPr>
    </p:titleStyle>
    <p:bodyStyle>
      <a:lvl1pPr marL="457200" indent="-457200" algn="l" defTabSz="914400" rtl="0" eaLnBrk="1" latinLnBrk="0" hangingPunct="1">
        <a:lnSpc>
          <a:spcPct val="80000"/>
        </a:lnSpc>
        <a:spcBef>
          <a:spcPts val="1000"/>
        </a:spcBef>
        <a:buFontTx/>
        <a:buBlip>
          <a:blip r:embed="rId14"/>
        </a:buBlip>
        <a:defRPr lang="fr-FR" sz="2600" kern="1200" dirty="0" smtClean="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400" kern="1200">
          <a:solidFill>
            <a:srgbClr val="2DA7D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2000" kern="1200">
          <a:solidFill>
            <a:srgbClr val="9FC76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Bauhaus" pitchFamily="2" charset="0"/>
        <a:buChar char="-"/>
        <a:defRPr sz="1800" kern="1200">
          <a:solidFill>
            <a:srgbClr val="D0474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slide" Target="slide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-NhZYbWrcRkhz8rpIpgxpHheNsnwcKbB?usp=sharing" TargetMode="External"/><Relationship Id="rId2" Type="http://schemas.openxmlformats.org/officeDocument/2006/relationships/hyperlink" Target="https://drive.google.com/file/d/1jLHTziL8_bhefdmy0_FaGhnh-4YNbLCp/view?usp=sharing" TargetMode="External"/><Relationship Id="rId1" Type="http://schemas.openxmlformats.org/officeDocument/2006/relationships/slideLayout" Target="../slideLayouts/slideLayout3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YA-FoDb3oFswTQ7nvSd9g52Q981lQwu2/view?usp=sharing" TargetMode="External"/><Relationship Id="rId2" Type="http://schemas.openxmlformats.org/officeDocument/2006/relationships/hyperlink" Target="https://drive.google.com/file/d/1Q2js7Bpi9EU6CPF-VSIC0NNSUYNJXZHd/view?usp=sharing" TargetMode="External"/><Relationship Id="rId1" Type="http://schemas.openxmlformats.org/officeDocument/2006/relationships/slideLayout" Target="../slideLayouts/slideLayout3.xml"/><Relationship Id="rId5" Type="http://schemas.openxmlformats.org/officeDocument/2006/relationships/slide" Target="slide3.xml"/><Relationship Id="rId4" Type="http://schemas.openxmlformats.org/officeDocument/2006/relationships/hyperlink" Target="https://drive.google.com/drive/folders/1-NhZYbWrcRkhz8rpIpgxpHheNsnwcKbB?usp=sharin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hyperlink" Target="https://drive.google.com/drive/folders/1dEkA_wLgzFwDO6pzABKAgpX_Wwb_6TKd?usp=sharing" TargetMode="External"/><Relationship Id="rId7" Type="http://schemas.openxmlformats.org/officeDocument/2006/relationships/hyperlink" Target="https://drive.google.com/drive/folders/1-NhZYbWrcRkhz8rpIpgxpHheNsnwcKbB?usp=sharing" TargetMode="External"/><Relationship Id="rId2" Type="http://schemas.openxmlformats.org/officeDocument/2006/relationships/hyperlink" Target="https://drive.google.com/drive/folders/1O93HVF5FkTcOoSuDHXrNKKkz6OzTJXhH?usp=sharin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rive.google.com/file/d/1HEQ4REArkuwyDtVzdJ2yZmRFTc_srWUG/view?usp=sharing" TargetMode="External"/><Relationship Id="rId5" Type="http://schemas.openxmlformats.org/officeDocument/2006/relationships/hyperlink" Target="https://drive.google.com/drive/folders/13fyB8OjjZw6THIdjQZ5yZcDMGBWGPrw5?usp=sharing" TargetMode="External"/><Relationship Id="rId4" Type="http://schemas.openxmlformats.org/officeDocument/2006/relationships/hyperlink" Target="https://drive.google.com/drive/folders/1IIcM1l6rDVOeML1zSaxj_C1hcqO1eKNo?usp=shari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2uTr1PHf1Dc5moz76lPI2lwTyysauGL_/view?usp=sharing" TargetMode="External"/><Relationship Id="rId2" Type="http://schemas.openxmlformats.org/officeDocument/2006/relationships/hyperlink" Target="https://drive.google.com/file/d/1yTmdGxdKrkF3qIUtd43Ar-BjNpZPSIv-/view?usp=sharing" TargetMode="External"/><Relationship Id="rId1" Type="http://schemas.openxmlformats.org/officeDocument/2006/relationships/slideLayout" Target="../slideLayouts/slideLayout3.xml"/><Relationship Id="rId5" Type="http://schemas.openxmlformats.org/officeDocument/2006/relationships/slide" Target="slide3.xml"/><Relationship Id="rId4" Type="http://schemas.openxmlformats.org/officeDocument/2006/relationships/hyperlink" Target="https://drive.google.com/file/d/1nAWQsErRvdorNLT64k6QuQ91LpEMF72h/view?usp=sharin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1524000" y="1762125"/>
            <a:ext cx="9144000" cy="3543300"/>
          </a:xfrm>
        </p:spPr>
        <p:txBody>
          <a:bodyPr>
            <a:normAutofit/>
          </a:bodyPr>
          <a:lstStyle/>
          <a:p>
            <a:r>
              <a:rPr lang="fr-FR" dirty="0"/>
              <a:t>dossier de liquidation de formation</a:t>
            </a:r>
            <a:br>
              <a:rPr lang="fr-FR" dirty="0"/>
            </a:br>
            <a:br>
              <a:rPr lang="fr-FR" dirty="0"/>
            </a:br>
            <a:r>
              <a:rPr lang="fr-FR" dirty="0">
                <a:solidFill>
                  <a:srgbClr val="00B0F0"/>
                </a:solidFill>
              </a:rPr>
              <a:t>bonnes pratiques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600" i="0">
                <a:solidFill>
                  <a:srgbClr val="00B0F0"/>
                </a:solidFill>
                <a:latin typeface="Bauhaus" pitchFamily="2" charset="0"/>
              </a:rPr>
              <a:t>USEP nationale</a:t>
            </a:r>
            <a:endParaRPr lang="fr-FR" sz="1600" i="0" dirty="0">
              <a:solidFill>
                <a:srgbClr val="00B0F0"/>
              </a:solidFill>
              <a:latin typeface="Bauha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941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72EE93-318F-4C56-B74B-0F9ADE487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725" y="53975"/>
            <a:ext cx="4572000" cy="3524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000"/>
              <a:t>Structuration de la formation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59FC220-92A9-47ED-9165-937FEC9A5FDA}"/>
              </a:ext>
            </a:extLst>
          </p:cNvPr>
          <p:cNvSpPr txBox="1"/>
          <p:nvPr/>
        </p:nvSpPr>
        <p:spPr>
          <a:xfrm>
            <a:off x="893763" y="828675"/>
            <a:ext cx="2528887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rgbClr val="D04742"/>
                </a:solidFill>
                <a:latin typeface="Bauhaus"/>
                <a:cs typeface="+mn-cs"/>
              </a:rPr>
              <a:t>Entrée, objectifs et contenus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2D12999-C034-4265-AE52-AC4596D916F1}"/>
              </a:ext>
            </a:extLst>
          </p:cNvPr>
          <p:cNvSpPr txBox="1"/>
          <p:nvPr/>
        </p:nvSpPr>
        <p:spPr>
          <a:xfrm>
            <a:off x="3890963" y="708025"/>
            <a:ext cx="2228850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rgbClr val="D04742"/>
                </a:solidFill>
                <a:latin typeface="Bauhaus"/>
                <a:cs typeface="+mn-cs"/>
              </a:rPr>
              <a:t>Critères obligatoires pour validation de la formation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rgbClr val="D04742"/>
              </a:solidFill>
              <a:latin typeface="Bauhaus"/>
              <a:cs typeface="+mn-cs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CBF26C85-7DAD-4D25-B746-ACF1D7BA9178}"/>
              </a:ext>
            </a:extLst>
          </p:cNvPr>
          <p:cNvGrpSpPr>
            <a:grpSpLocks/>
          </p:cNvGrpSpPr>
          <p:nvPr/>
        </p:nvGrpSpPr>
        <p:grpSpPr bwMode="auto">
          <a:xfrm>
            <a:off x="962025" y="1243013"/>
            <a:ext cx="2586038" cy="2311400"/>
            <a:chOff x="962025" y="1243013"/>
            <a:chExt cx="2586038" cy="2311400"/>
          </a:xfrm>
        </p:grpSpPr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19937E35-0581-4E7C-AFB1-BED28D7DC64E}"/>
                </a:ext>
              </a:extLst>
            </p:cNvPr>
            <p:cNvSpPr txBox="1"/>
            <p:nvPr/>
          </p:nvSpPr>
          <p:spPr>
            <a:xfrm>
              <a:off x="1019175" y="1243013"/>
              <a:ext cx="2528888" cy="2293937"/>
            </a:xfrm>
            <a:prstGeom prst="rect">
              <a:avLst/>
            </a:prstGeom>
            <a:noFill/>
            <a:ln cap="rnd">
              <a:noFill/>
              <a:round/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b="1" dirty="0">
                  <a:solidFill>
                    <a:prstClr val="black"/>
                  </a:solidFill>
                  <a:latin typeface="Bauhaus"/>
                  <a:cs typeface="+mn-cs"/>
                </a:rPr>
                <a:t>AXE 1</a:t>
              </a:r>
              <a:r>
                <a:rPr lang="fr-FR" sz="1100" b="1" dirty="0">
                  <a:solidFill>
                    <a:srgbClr val="2DA7DA"/>
                  </a:solidFill>
                  <a:latin typeface="Bauhaus"/>
                  <a:cs typeface="+mn-cs"/>
                </a:rPr>
                <a:t>-Connaître et faire connaître l’USEP    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b="1" dirty="0">
                  <a:solidFill>
                    <a:srgbClr val="2DA7DA"/>
                  </a:solidFill>
                  <a:latin typeface="Bauhaus"/>
                  <a:cs typeface="+mn-cs"/>
                </a:rPr>
                <a:t> </a:t>
              </a:r>
              <a:r>
                <a:rPr lang="fr-FR" sz="1100" dirty="0">
                  <a:solidFill>
                    <a:prstClr val="black"/>
                  </a:solidFill>
                  <a:latin typeface="Bauhaus"/>
                  <a:cs typeface="+mn-cs"/>
                </a:rPr>
                <a:t>(</a:t>
              </a:r>
              <a:r>
                <a:rPr lang="fr-FR" sz="1100" i="1" dirty="0">
                  <a:solidFill>
                    <a:prstClr val="black"/>
                  </a:solidFill>
                  <a:latin typeface="Bauhaus"/>
                  <a:cs typeface="+mn-cs"/>
                </a:rPr>
                <a:t>valeurs et mouvement)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b="1" dirty="0">
                  <a:solidFill>
                    <a:srgbClr val="D04742"/>
                  </a:solidFill>
                  <a:latin typeface="Bauhaus"/>
                  <a:cs typeface="+mn-cs"/>
                </a:rPr>
                <a:t>-Diffusion des ressources promouvoir les outils  </a:t>
              </a:r>
              <a:r>
                <a:rPr lang="fr-FR" sz="1100" i="1" dirty="0">
                  <a:solidFill>
                    <a:prstClr val="black"/>
                  </a:solidFill>
                  <a:latin typeface="Bauhaus"/>
                  <a:cs typeface="+mn-cs"/>
                </a:rPr>
                <a:t>(communication)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i="1" u="sng" dirty="0">
                  <a:solidFill>
                    <a:prstClr val="black"/>
                  </a:solidFill>
                  <a:latin typeface="Bauhaus"/>
                  <a:cs typeface="+mn-cs"/>
                </a:rPr>
                <a:t>Publics</a:t>
              </a:r>
              <a:r>
                <a:rPr lang="fr-FR" sz="1100" i="1" dirty="0">
                  <a:solidFill>
                    <a:prstClr val="black"/>
                  </a:solidFill>
                  <a:latin typeface="Bauhaus"/>
                  <a:cs typeface="+mn-cs"/>
                </a:rPr>
                <a:t>: adultes licenciés ou non, étudiants et enseignants en formation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i="1" u="sng" dirty="0">
                  <a:solidFill>
                    <a:prstClr val="black"/>
                  </a:solidFill>
                  <a:latin typeface="Bauhaus"/>
                  <a:cs typeface="+mn-cs"/>
                </a:rPr>
                <a:t>Durée: </a:t>
              </a:r>
              <a:r>
                <a:rPr lang="fr-FR" sz="1100" i="1" dirty="0">
                  <a:solidFill>
                    <a:prstClr val="black"/>
                  </a:solidFill>
                  <a:latin typeface="Bauhaus"/>
                  <a:cs typeface="+mn-cs"/>
                </a:rPr>
                <a:t>3h minimum dont 1h possible à distance (ou 6h fractionnables)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b="1" dirty="0">
                  <a:solidFill>
                    <a:prstClr val="black"/>
                  </a:solidFill>
                  <a:latin typeface="Bauhaus"/>
                  <a:cs typeface="+mn-cs"/>
                </a:rPr>
                <a:t>Contenus incontournables en vue de liquidation: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i="1" dirty="0">
                  <a:solidFill>
                    <a:prstClr val="black"/>
                  </a:solidFill>
                  <a:latin typeface="Bauhaus"/>
                  <a:cs typeface="+mn-cs"/>
                </a:rPr>
                <a:t>Présentation USEP, outils nationaux, RSA, inclusion, pack associatif, APSa</a:t>
              </a:r>
            </a:p>
          </p:txBody>
        </p:sp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7DDC5819-CDFB-47B3-846C-11BB6D9B12CA}"/>
                </a:ext>
              </a:extLst>
            </p:cNvPr>
            <p:cNvSpPr/>
            <p:nvPr/>
          </p:nvSpPr>
          <p:spPr>
            <a:xfrm>
              <a:off x="962025" y="1262063"/>
              <a:ext cx="2530475" cy="2292350"/>
            </a:xfrm>
            <a:prstGeom prst="roundRect">
              <a:avLst/>
            </a:prstGeom>
            <a:noFill/>
            <a:ln w="28575">
              <a:solidFill>
                <a:srgbClr val="2DA7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2432E952-54F0-47F7-8F74-00664ACBD6AF}"/>
              </a:ext>
            </a:extLst>
          </p:cNvPr>
          <p:cNvGrpSpPr>
            <a:grpSpLocks/>
          </p:cNvGrpSpPr>
          <p:nvPr/>
        </p:nvGrpSpPr>
        <p:grpSpPr bwMode="auto">
          <a:xfrm>
            <a:off x="968375" y="3657600"/>
            <a:ext cx="2579688" cy="2714625"/>
            <a:chOff x="968375" y="3657600"/>
            <a:chExt cx="2579688" cy="2714625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EAED421A-7749-4D5B-B05A-DBA2558C1836}"/>
                </a:ext>
              </a:extLst>
            </p:cNvPr>
            <p:cNvSpPr txBox="1"/>
            <p:nvPr/>
          </p:nvSpPr>
          <p:spPr>
            <a:xfrm>
              <a:off x="1017588" y="3741738"/>
              <a:ext cx="2530475" cy="263048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dirty="0">
                  <a:solidFill>
                    <a:prstClr val="black"/>
                  </a:solidFill>
                  <a:latin typeface="Bauhaus"/>
                  <a:cs typeface="+mn-cs"/>
                </a:rPr>
                <a:t>AXE 2 </a:t>
              </a:r>
              <a:r>
                <a:rPr lang="fr-FR" sz="1100" dirty="0">
                  <a:solidFill>
                    <a:srgbClr val="EB9330"/>
                  </a:solidFill>
                  <a:latin typeface="Bauhaus"/>
                  <a:cs typeface="+mn-cs"/>
                </a:rPr>
                <a:t>-</a:t>
              </a:r>
              <a:r>
                <a:rPr lang="fr-FR" sz="1100" b="1" dirty="0">
                  <a:solidFill>
                    <a:srgbClr val="EB9330"/>
                  </a:solidFill>
                  <a:latin typeface="Bauhaus"/>
                  <a:cs typeface="+mn-cs"/>
                </a:rPr>
                <a:t>Développer vie sportive et associative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i="1" dirty="0">
                  <a:solidFill>
                    <a:prstClr val="black"/>
                  </a:solidFill>
                  <a:latin typeface="Bauhaus"/>
                  <a:cs typeface="+mn-cs"/>
                </a:rPr>
                <a:t>(vie associative)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dirty="0">
                  <a:solidFill>
                    <a:srgbClr val="9FC76E"/>
                  </a:solidFill>
                  <a:latin typeface="Bauhaus"/>
                  <a:cs typeface="+mn-cs"/>
                </a:rPr>
                <a:t>-</a:t>
              </a:r>
              <a:r>
                <a:rPr lang="fr-FR" sz="1100" b="1" dirty="0">
                  <a:solidFill>
                    <a:srgbClr val="9FC76E"/>
                  </a:solidFill>
                  <a:latin typeface="Bauhaus"/>
                  <a:cs typeface="+mn-cs"/>
                </a:rPr>
                <a:t>Interroger l’approche pédagogique des APSa </a:t>
              </a:r>
              <a:r>
                <a:rPr lang="fr-FR" sz="1100" i="1" dirty="0">
                  <a:solidFill>
                    <a:prstClr val="black"/>
                  </a:solidFill>
                  <a:latin typeface="Bauhaus"/>
                  <a:cs typeface="+mn-cs"/>
                </a:rPr>
                <a:t>(développer la RSA)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i="1" u="sng" dirty="0">
                  <a:solidFill>
                    <a:prstClr val="black"/>
                  </a:solidFill>
                  <a:latin typeface="Bauhaus"/>
                  <a:cs typeface="+mn-cs"/>
                </a:rPr>
                <a:t>Publics: </a:t>
              </a:r>
              <a:r>
                <a:rPr lang="fr-FR" sz="1100" i="1" dirty="0">
                  <a:solidFill>
                    <a:prstClr val="black"/>
                  </a:solidFill>
                  <a:latin typeface="Bauhaus"/>
                  <a:cs typeface="+mn-cs"/>
                </a:rPr>
                <a:t>les acteurs qui font vivre l’association (étudiants, animateurs, enseignants, parents, éducateurs..)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i="1" u="sng" dirty="0">
                  <a:solidFill>
                    <a:prstClr val="black"/>
                  </a:solidFill>
                  <a:latin typeface="Bauhaus"/>
                  <a:cs typeface="+mn-cs"/>
                </a:rPr>
                <a:t>Durée: </a:t>
              </a:r>
              <a:r>
                <a:rPr lang="fr-FR" sz="1100" i="1" dirty="0">
                  <a:solidFill>
                    <a:prstClr val="black"/>
                  </a:solidFill>
                  <a:latin typeface="Bauhaus"/>
                  <a:cs typeface="+mn-cs"/>
                </a:rPr>
                <a:t>3h minimum dont 1h possible à distance (ou 6h fractionnables)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b="1" dirty="0">
                  <a:solidFill>
                    <a:prstClr val="black"/>
                  </a:solidFill>
                  <a:latin typeface="Bauhaus"/>
                  <a:cs typeface="+mn-cs"/>
                </a:rPr>
                <a:t>Contenus incontournables en vue de liquidation: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i="1" dirty="0">
                  <a:solidFill>
                    <a:prstClr val="black"/>
                  </a:solidFill>
                  <a:latin typeface="Bauhaus"/>
                  <a:cs typeface="+mn-cs"/>
                </a:rPr>
                <a:t>Enfant auteur (rôle de l’adulte), RSA avec toutes ses composantes (démarche par l’enfant pour l’enfant)</a:t>
              </a:r>
            </a:p>
          </p:txBody>
        </p:sp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95CA777C-82DA-4999-8FC3-FCD88EBE69BA}"/>
                </a:ext>
              </a:extLst>
            </p:cNvPr>
            <p:cNvSpPr/>
            <p:nvPr/>
          </p:nvSpPr>
          <p:spPr>
            <a:xfrm>
              <a:off x="968375" y="3657600"/>
              <a:ext cx="2528888" cy="2714625"/>
            </a:xfrm>
            <a:prstGeom prst="roundRect">
              <a:avLst/>
            </a:prstGeom>
            <a:noFill/>
            <a:ln w="28575">
              <a:solidFill>
                <a:srgbClr val="EB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DD47DFBE-2F0F-4763-A625-E4DD8B884887}"/>
              </a:ext>
            </a:extLst>
          </p:cNvPr>
          <p:cNvGrpSpPr>
            <a:grpSpLocks/>
          </p:cNvGrpSpPr>
          <p:nvPr/>
        </p:nvGrpSpPr>
        <p:grpSpPr bwMode="auto">
          <a:xfrm>
            <a:off x="3608388" y="1243013"/>
            <a:ext cx="2528887" cy="5130800"/>
            <a:chOff x="3608388" y="1243013"/>
            <a:chExt cx="2528887" cy="5130800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CBE0AC3F-46E6-457B-8850-018D79ED2678}"/>
                </a:ext>
              </a:extLst>
            </p:cNvPr>
            <p:cNvSpPr txBox="1"/>
            <p:nvPr/>
          </p:nvSpPr>
          <p:spPr>
            <a:xfrm>
              <a:off x="3679825" y="1665288"/>
              <a:ext cx="2416175" cy="4708525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200" i="1" u="sng" dirty="0">
                <a:solidFill>
                  <a:prstClr val="black"/>
                </a:solidFill>
                <a:latin typeface="Bauhaus"/>
                <a:cs typeface="+mn-cs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i="1" u="sng" dirty="0">
                  <a:solidFill>
                    <a:prstClr val="black"/>
                  </a:solidFill>
                  <a:latin typeface="Bauhaus"/>
                  <a:cs typeface="+mn-cs"/>
                </a:rPr>
                <a:t>Critères communs: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200" dirty="0">
                <a:solidFill>
                  <a:prstClr val="black"/>
                </a:solidFill>
                <a:latin typeface="Bauhaus"/>
                <a:cs typeface="+mn-cs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prstClr val="black"/>
                  </a:solidFill>
                  <a:latin typeface="Bauhaus"/>
                  <a:cs typeface="+mn-cs"/>
                </a:rPr>
                <a:t>-S’agit-il d’une Formation USEP?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200" dirty="0">
                <a:solidFill>
                  <a:prstClr val="black"/>
                </a:solidFill>
                <a:latin typeface="Bauhaus"/>
                <a:cs typeface="+mn-cs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prstClr val="black"/>
                  </a:solidFill>
                  <a:latin typeface="Bauhaus"/>
                  <a:cs typeface="+mn-cs"/>
                </a:rPr>
                <a:t>-Présence d’une grille d’émargement stagiaires </a:t>
              </a:r>
              <a:r>
                <a:rPr lang="fr-FR" sz="1200" b="1" dirty="0">
                  <a:solidFill>
                    <a:srgbClr val="FF0000"/>
                  </a:solidFill>
                  <a:latin typeface="Bauhaus"/>
                  <a:cs typeface="+mn-cs"/>
                </a:rPr>
                <a:t>et</a:t>
              </a:r>
              <a:r>
                <a:rPr lang="fr-FR" sz="1200" dirty="0">
                  <a:solidFill>
                    <a:prstClr val="black"/>
                  </a:solidFill>
                  <a:latin typeface="Bauhaus"/>
                  <a:cs typeface="+mn-cs"/>
                </a:rPr>
                <a:t> formateurs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200" dirty="0">
                <a:solidFill>
                  <a:prstClr val="black"/>
                </a:solidFill>
                <a:latin typeface="Bauhaus"/>
                <a:cs typeface="+mn-cs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prstClr val="black"/>
                  </a:solidFill>
                  <a:latin typeface="Bauhaus"/>
                  <a:cs typeface="+mn-cs"/>
                </a:rPr>
                <a:t>-Présence d’un TOAST détaillé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200" dirty="0">
                <a:solidFill>
                  <a:prstClr val="black"/>
                </a:solidFill>
                <a:latin typeface="Bauhaus"/>
                <a:cs typeface="+mn-cs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prstClr val="black"/>
                  </a:solidFill>
                  <a:latin typeface="Bauhaus"/>
                  <a:cs typeface="+mn-cs"/>
                </a:rPr>
                <a:t> -Justificatifs (réseaux sociaux, photos, articles…)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200" dirty="0">
                <a:solidFill>
                  <a:prstClr val="black"/>
                </a:solidFill>
                <a:latin typeface="Bauhaus"/>
                <a:cs typeface="+mn-cs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prstClr val="black"/>
                  </a:solidFill>
                  <a:latin typeface="Bauhaus"/>
                  <a:cs typeface="+mn-cs"/>
                </a:rPr>
                <a:t>-Plus value pour le HTS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200" dirty="0">
                <a:solidFill>
                  <a:prstClr val="black"/>
                </a:solidFill>
                <a:latin typeface="Bauhaus"/>
                <a:cs typeface="+mn-cs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i="1" u="sng" dirty="0">
                  <a:solidFill>
                    <a:prstClr val="black"/>
                  </a:solidFill>
                  <a:latin typeface="Bauhaus"/>
                  <a:cs typeface="+mn-cs"/>
                </a:rPr>
                <a:t>Critères spécifiques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prstClr val="black"/>
                  </a:solidFill>
                  <a:latin typeface="Bauhaus"/>
                  <a:cs typeface="+mn-cs"/>
                </a:rPr>
                <a:t>Respect de la durée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prstClr val="black"/>
                  </a:solidFill>
                  <a:latin typeface="Bauhaus"/>
                  <a:cs typeface="+mn-cs"/>
                </a:rPr>
                <a:t>Public correspondant au cahier des charges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prstClr val="black"/>
                  </a:solidFill>
                  <a:latin typeface="Bauhaus"/>
                  <a:cs typeface="+mn-cs"/>
                </a:rPr>
                <a:t>Cohérence entre la formation et les contenus selon le DFF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200" dirty="0">
                <a:solidFill>
                  <a:prstClr val="black"/>
                </a:solidFill>
                <a:latin typeface="Bauhaus"/>
                <a:cs typeface="+mn-cs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200" dirty="0">
                <a:solidFill>
                  <a:prstClr val="black"/>
                </a:solidFill>
                <a:latin typeface="Bauhaus"/>
                <a:cs typeface="+mn-cs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200" dirty="0">
                <a:solidFill>
                  <a:prstClr val="black"/>
                </a:solidFill>
                <a:latin typeface="Bauhaus"/>
                <a:cs typeface="+mn-cs"/>
              </a:endParaRPr>
            </a:p>
          </p:txBody>
        </p:sp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E8614D39-5149-461D-B6CA-71A6614431F7}"/>
                </a:ext>
              </a:extLst>
            </p:cNvPr>
            <p:cNvSpPr/>
            <p:nvPr/>
          </p:nvSpPr>
          <p:spPr>
            <a:xfrm>
              <a:off x="3608388" y="1243013"/>
              <a:ext cx="2528887" cy="5108575"/>
            </a:xfrm>
            <a:prstGeom prst="roundRect">
              <a:avLst/>
            </a:prstGeom>
            <a:noFill/>
            <a:ln w="28575">
              <a:solidFill>
                <a:srgbClr val="D04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AA578241-B0F5-4588-8F2B-0FDBA01E8E5E}"/>
              </a:ext>
            </a:extLst>
          </p:cNvPr>
          <p:cNvGrpSpPr>
            <a:grpSpLocks/>
          </p:cNvGrpSpPr>
          <p:nvPr/>
        </p:nvGrpSpPr>
        <p:grpSpPr bwMode="auto">
          <a:xfrm>
            <a:off x="2476500" y="349250"/>
            <a:ext cx="1978025" cy="379413"/>
            <a:chOff x="2476500" y="349250"/>
            <a:chExt cx="1978025" cy="379413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3F31EEB6-13DC-4B4C-95EB-7895558ABF54}"/>
                </a:ext>
              </a:extLst>
            </p:cNvPr>
            <p:cNvSpPr txBox="1"/>
            <p:nvPr/>
          </p:nvSpPr>
          <p:spPr>
            <a:xfrm>
              <a:off x="2625725" y="396875"/>
              <a:ext cx="1679575" cy="306388"/>
            </a:xfrm>
            <a:prstGeom prst="rect">
              <a:avLst/>
            </a:prstGeom>
            <a:noFill/>
            <a:ln w="15875" cap="rnd">
              <a:noFill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>
                  <a:solidFill>
                    <a:srgbClr val="EB9330"/>
                  </a:solidFill>
                  <a:latin typeface="Bauhaus"/>
                  <a:cs typeface="+mn-cs"/>
                </a:rPr>
                <a:t>DEPARTEMENTALE</a:t>
              </a:r>
            </a:p>
          </p:txBody>
        </p:sp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3FEF9027-4FF4-456A-9FA0-0DB1279A3959}"/>
                </a:ext>
              </a:extLst>
            </p:cNvPr>
            <p:cNvSpPr/>
            <p:nvPr/>
          </p:nvSpPr>
          <p:spPr>
            <a:xfrm>
              <a:off x="2476500" y="349250"/>
              <a:ext cx="1978025" cy="379413"/>
            </a:xfrm>
            <a:prstGeom prst="roundRect">
              <a:avLst/>
            </a:prstGeom>
            <a:noFill/>
            <a:ln w="28575">
              <a:solidFill>
                <a:srgbClr val="EB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67D0A5B3-F457-4217-A87E-9DCC1EA5FD8F}"/>
              </a:ext>
            </a:extLst>
          </p:cNvPr>
          <p:cNvGrpSpPr>
            <a:grpSpLocks/>
          </p:cNvGrpSpPr>
          <p:nvPr/>
        </p:nvGrpSpPr>
        <p:grpSpPr bwMode="auto">
          <a:xfrm>
            <a:off x="8577263" y="354013"/>
            <a:ext cx="1978025" cy="379412"/>
            <a:chOff x="8577263" y="354013"/>
            <a:chExt cx="1978025" cy="379412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9B869AD8-B40B-4831-AE88-20136259DD54}"/>
                </a:ext>
              </a:extLst>
            </p:cNvPr>
            <p:cNvSpPr txBox="1"/>
            <p:nvPr/>
          </p:nvSpPr>
          <p:spPr>
            <a:xfrm>
              <a:off x="8726488" y="390525"/>
              <a:ext cx="1679575" cy="306388"/>
            </a:xfrm>
            <a:prstGeom prst="rect">
              <a:avLst/>
            </a:prstGeom>
            <a:noFill/>
            <a:ln w="15875">
              <a:noFill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>
                  <a:solidFill>
                    <a:srgbClr val="EB9330"/>
                  </a:solidFill>
                  <a:latin typeface="Bauhaus"/>
                  <a:cs typeface="+mn-cs"/>
                </a:rPr>
                <a:t>REGIONALE</a:t>
              </a:r>
            </a:p>
          </p:txBody>
        </p:sp>
        <p:sp>
          <p:nvSpPr>
            <p:cNvPr id="22" name="Rectangle : coins arrondis 21">
              <a:extLst>
                <a:ext uri="{FF2B5EF4-FFF2-40B4-BE49-F238E27FC236}">
                  <a16:creationId xmlns:a16="http://schemas.microsoft.com/office/drawing/2014/main" id="{B0BA8C6F-5CC8-459D-BB78-37EBCFB23031}"/>
                </a:ext>
              </a:extLst>
            </p:cNvPr>
            <p:cNvSpPr/>
            <p:nvPr/>
          </p:nvSpPr>
          <p:spPr>
            <a:xfrm>
              <a:off x="8577263" y="354013"/>
              <a:ext cx="1978025" cy="379412"/>
            </a:xfrm>
            <a:prstGeom prst="roundRect">
              <a:avLst/>
            </a:prstGeom>
            <a:noFill/>
            <a:ln w="28575">
              <a:solidFill>
                <a:srgbClr val="EB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253383B1-3657-4B9A-88B9-044B47B2019D}"/>
              </a:ext>
            </a:extLst>
          </p:cNvPr>
          <p:cNvCxnSpPr>
            <a:cxnSpLocks/>
          </p:cNvCxnSpPr>
          <p:nvPr/>
        </p:nvCxnSpPr>
        <p:spPr>
          <a:xfrm>
            <a:off x="6351588" y="1157288"/>
            <a:ext cx="0" cy="5214937"/>
          </a:xfrm>
          <a:prstGeom prst="line">
            <a:avLst/>
          </a:prstGeom>
          <a:ln w="31750">
            <a:solidFill>
              <a:srgbClr val="D047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606DFF5-2E46-4633-B195-867C9E9FDD3C}"/>
              </a:ext>
            </a:extLst>
          </p:cNvPr>
          <p:cNvGrpSpPr>
            <a:grpSpLocks/>
          </p:cNvGrpSpPr>
          <p:nvPr/>
        </p:nvGrpSpPr>
        <p:grpSpPr bwMode="auto">
          <a:xfrm>
            <a:off x="6540500" y="1243013"/>
            <a:ext cx="2701925" cy="2112962"/>
            <a:chOff x="6540500" y="1243013"/>
            <a:chExt cx="2701925" cy="2112962"/>
          </a:xfrm>
        </p:grpSpPr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32F49BBE-CDF5-463B-97E8-EB19398B8846}"/>
                </a:ext>
              </a:extLst>
            </p:cNvPr>
            <p:cNvSpPr txBox="1"/>
            <p:nvPr/>
          </p:nvSpPr>
          <p:spPr>
            <a:xfrm>
              <a:off x="6605588" y="1317625"/>
              <a:ext cx="2582862" cy="203835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dirty="0">
                  <a:solidFill>
                    <a:srgbClr val="2DA7DA"/>
                  </a:solidFill>
                  <a:latin typeface="Bauhaus"/>
                  <a:cs typeface="+mn-cs"/>
                </a:rPr>
                <a:t>FIA/FCA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u="sng" dirty="0">
                  <a:solidFill>
                    <a:srgbClr val="002060"/>
                  </a:solidFill>
                  <a:latin typeface="Bauhaus"/>
                  <a:cs typeface="+mn-cs"/>
                </a:rPr>
                <a:t>Contenus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b="1" dirty="0">
                  <a:solidFill>
                    <a:srgbClr val="2DA7DA"/>
                  </a:solidFill>
                  <a:latin typeface="Bauhaus"/>
                  <a:cs typeface="+mn-cs"/>
                </a:rPr>
                <a:t>L’USEP 3h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b="1" dirty="0">
                  <a:solidFill>
                    <a:srgbClr val="2DA7DA"/>
                  </a:solidFill>
                  <a:latin typeface="Bauhaus"/>
                  <a:cs typeface="+mn-cs"/>
                </a:rPr>
                <a:t>La RSA 9h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b="1" dirty="0">
                  <a:solidFill>
                    <a:srgbClr val="2DA7DA"/>
                  </a:solidFill>
                  <a:latin typeface="Bauhaus"/>
                  <a:cs typeface="+mn-cs"/>
                </a:rPr>
                <a:t>La connaissance de l’enfant 4h (3h FCA)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b="1" dirty="0">
                  <a:solidFill>
                    <a:srgbClr val="2DA7DA"/>
                  </a:solidFill>
                  <a:latin typeface="Bauhaus"/>
                  <a:cs typeface="+mn-cs"/>
                </a:rPr>
                <a:t>L’association sportive 2h (3hFCA)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i="1" u="sng" dirty="0">
                  <a:solidFill>
                    <a:prstClr val="black"/>
                  </a:solidFill>
                  <a:latin typeface="Bauhaus"/>
                  <a:cs typeface="+mn-cs"/>
                </a:rPr>
                <a:t>Publics</a:t>
              </a:r>
              <a:r>
                <a:rPr lang="fr-FR" sz="1100" i="1" dirty="0">
                  <a:solidFill>
                    <a:prstClr val="black"/>
                  </a:solidFill>
                  <a:latin typeface="Bauhaus"/>
                  <a:cs typeface="+mn-cs"/>
                </a:rPr>
                <a:t>: adultes licenciés ou non, étudiants et enseignants en formation, parents, éducateurs etc…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i="1" u="sng" dirty="0">
                  <a:solidFill>
                    <a:prstClr val="black"/>
                  </a:solidFill>
                  <a:latin typeface="Bauhaus"/>
                  <a:cs typeface="+mn-cs"/>
                </a:rPr>
                <a:t>Durée: 18h </a:t>
              </a:r>
              <a:endParaRPr lang="fr-FR" sz="1100" b="1" dirty="0">
                <a:solidFill>
                  <a:srgbClr val="2DA7DA"/>
                </a:solidFill>
                <a:latin typeface="Bauhaus"/>
                <a:cs typeface="+mn-cs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050" b="1" dirty="0">
                <a:solidFill>
                  <a:srgbClr val="2DA7DA"/>
                </a:solidFill>
                <a:latin typeface="Bauhaus"/>
                <a:cs typeface="+mn-cs"/>
              </a:endParaRPr>
            </a:p>
          </p:txBody>
        </p:sp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id="{ECDDDC7D-FFCB-42AE-A829-6F8E0B0FBC4A}"/>
                </a:ext>
              </a:extLst>
            </p:cNvPr>
            <p:cNvSpPr/>
            <p:nvPr/>
          </p:nvSpPr>
          <p:spPr>
            <a:xfrm>
              <a:off x="6540500" y="1243013"/>
              <a:ext cx="2701925" cy="2039937"/>
            </a:xfrm>
            <a:prstGeom prst="roundRect">
              <a:avLst/>
            </a:prstGeom>
            <a:noFill/>
            <a:ln w="28575">
              <a:solidFill>
                <a:srgbClr val="2DA7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prstClr val="white"/>
                </a:solidFill>
              </a:endParaRPr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A828CE82-9F93-4E85-B5DE-A08DDD1B455A}"/>
              </a:ext>
            </a:extLst>
          </p:cNvPr>
          <p:cNvSpPr txBox="1"/>
          <p:nvPr/>
        </p:nvSpPr>
        <p:spPr>
          <a:xfrm>
            <a:off x="6735763" y="798513"/>
            <a:ext cx="2528887" cy="3063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rgbClr val="D04742"/>
                </a:solidFill>
                <a:latin typeface="Bauhaus"/>
                <a:cs typeface="+mn-cs"/>
              </a:rPr>
              <a:t>Entrée, objectifs et contenus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36E88B5-D8E3-462A-BA4E-A2BE6CDD23E8}"/>
              </a:ext>
            </a:extLst>
          </p:cNvPr>
          <p:cNvSpPr txBox="1"/>
          <p:nvPr/>
        </p:nvSpPr>
        <p:spPr>
          <a:xfrm>
            <a:off x="9734550" y="676275"/>
            <a:ext cx="2227263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rgbClr val="D04742"/>
                </a:solidFill>
                <a:latin typeface="Bauhaus"/>
                <a:cs typeface="+mn-cs"/>
              </a:rPr>
              <a:t>Critères obligatoires pour validation de la formation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rgbClr val="D04742"/>
              </a:solidFill>
              <a:latin typeface="Bauhaus"/>
              <a:cs typeface="+mn-cs"/>
            </a:endParaRP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19DF137D-B4C4-4F08-8AA1-C254C3C9B645}"/>
              </a:ext>
            </a:extLst>
          </p:cNvPr>
          <p:cNvGrpSpPr>
            <a:grpSpLocks/>
          </p:cNvGrpSpPr>
          <p:nvPr/>
        </p:nvGrpSpPr>
        <p:grpSpPr bwMode="auto">
          <a:xfrm>
            <a:off x="9350375" y="1239838"/>
            <a:ext cx="2692400" cy="2038350"/>
            <a:chOff x="9350375" y="1239838"/>
            <a:chExt cx="2692400" cy="2038350"/>
          </a:xfrm>
        </p:grpSpPr>
        <p:sp>
          <p:nvSpPr>
            <p:cNvPr id="31" name="Rectangle : coins arrondis 30">
              <a:extLst>
                <a:ext uri="{FF2B5EF4-FFF2-40B4-BE49-F238E27FC236}">
                  <a16:creationId xmlns:a16="http://schemas.microsoft.com/office/drawing/2014/main" id="{751F2298-47A2-4726-903C-3E4788AAC9CB}"/>
                </a:ext>
              </a:extLst>
            </p:cNvPr>
            <p:cNvSpPr/>
            <p:nvPr/>
          </p:nvSpPr>
          <p:spPr>
            <a:xfrm>
              <a:off x="9350375" y="1239838"/>
              <a:ext cx="2692400" cy="2038350"/>
            </a:xfrm>
            <a:prstGeom prst="roundRect">
              <a:avLst/>
            </a:prstGeom>
            <a:noFill/>
            <a:ln w="28575">
              <a:solidFill>
                <a:srgbClr val="2DA7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prstClr val="white"/>
                </a:solidFill>
              </a:endParaRP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59331599-E293-4B56-92FC-DA27EA5DBDBB}"/>
                </a:ext>
              </a:extLst>
            </p:cNvPr>
            <p:cNvSpPr txBox="1"/>
            <p:nvPr/>
          </p:nvSpPr>
          <p:spPr>
            <a:xfrm>
              <a:off x="9366250" y="1317625"/>
              <a:ext cx="2530475" cy="187007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050" dirty="0">
                  <a:solidFill>
                    <a:srgbClr val="002060"/>
                  </a:solidFill>
                  <a:latin typeface="Bauhaus"/>
                  <a:cs typeface="+mn-cs"/>
                </a:rPr>
                <a:t>-Respect du cahier de charges (DFF 2019)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050" dirty="0">
                <a:solidFill>
                  <a:srgbClr val="002060"/>
                </a:solidFill>
                <a:latin typeface="Bauhaus"/>
                <a:cs typeface="+mn-cs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050" dirty="0">
                  <a:solidFill>
                    <a:srgbClr val="002060"/>
                  </a:solidFill>
                  <a:latin typeface="Bauhaus"/>
                  <a:cs typeface="+mn-cs"/>
                </a:rPr>
                <a:t>-Présence d’une feuille d’émargement formateurs et stagiaires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050" dirty="0">
                <a:solidFill>
                  <a:srgbClr val="002060"/>
                </a:solidFill>
                <a:latin typeface="Bauhaus"/>
                <a:cs typeface="+mn-cs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050" dirty="0">
                  <a:solidFill>
                    <a:srgbClr val="002060"/>
                  </a:solidFill>
                  <a:latin typeface="Bauhaus"/>
                  <a:cs typeface="+mn-cs"/>
                </a:rPr>
                <a:t>-Présence du déroulé et contenus des séances (TOAST, contenus pédagogiques et grille de stage)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050" dirty="0">
                  <a:solidFill>
                    <a:srgbClr val="002060"/>
                  </a:solidFill>
                  <a:latin typeface="Bauhaus"/>
                  <a:cs typeface="+mn-cs"/>
                </a:rPr>
                <a:t>-Justificatifs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050" dirty="0">
                  <a:solidFill>
                    <a:srgbClr val="002060"/>
                  </a:solidFill>
                  <a:latin typeface="Bauhaus"/>
                  <a:cs typeface="+mn-cs"/>
                </a:rPr>
                <a:t>(Réseaux sociaux article photos)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7A34FE33-1E2B-4E40-B62B-7B39446C9A86}"/>
              </a:ext>
            </a:extLst>
          </p:cNvPr>
          <p:cNvGrpSpPr>
            <a:grpSpLocks/>
          </p:cNvGrpSpPr>
          <p:nvPr/>
        </p:nvGrpSpPr>
        <p:grpSpPr bwMode="auto">
          <a:xfrm>
            <a:off x="6540500" y="3355975"/>
            <a:ext cx="2724150" cy="1868488"/>
            <a:chOff x="6540500" y="3355975"/>
            <a:chExt cx="2724150" cy="1868488"/>
          </a:xfrm>
        </p:grpSpPr>
        <p:sp>
          <p:nvSpPr>
            <p:cNvPr id="33" name="Rectangle : coins arrondis 32">
              <a:extLst>
                <a:ext uri="{FF2B5EF4-FFF2-40B4-BE49-F238E27FC236}">
                  <a16:creationId xmlns:a16="http://schemas.microsoft.com/office/drawing/2014/main" id="{E415256F-06E7-4ED7-A635-E4364032B598}"/>
                </a:ext>
              </a:extLst>
            </p:cNvPr>
            <p:cNvSpPr/>
            <p:nvPr/>
          </p:nvSpPr>
          <p:spPr>
            <a:xfrm>
              <a:off x="6540500" y="3355975"/>
              <a:ext cx="2701925" cy="1493838"/>
            </a:xfrm>
            <a:prstGeom prst="roundRect">
              <a:avLst/>
            </a:prstGeom>
            <a:noFill/>
            <a:ln w="28575">
              <a:solidFill>
                <a:srgbClr val="9FC7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prstClr val="white"/>
                </a:solidFill>
              </a:endParaRP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7EB238B9-E17E-4A51-9A01-BC06F9E75879}"/>
                </a:ext>
              </a:extLst>
            </p:cNvPr>
            <p:cNvSpPr txBox="1"/>
            <p:nvPr/>
          </p:nvSpPr>
          <p:spPr>
            <a:xfrm>
              <a:off x="6624638" y="3424238"/>
              <a:ext cx="2640012" cy="180022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dirty="0">
                  <a:solidFill>
                    <a:srgbClr val="9FC76E"/>
                  </a:solidFill>
                  <a:latin typeface="Bauhaus"/>
                  <a:cs typeface="+mn-cs"/>
                </a:rPr>
                <a:t>Formation d’élus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b="1" dirty="0">
                  <a:solidFill>
                    <a:prstClr val="black"/>
                  </a:solidFill>
                  <a:latin typeface="Bauhaus"/>
                  <a:cs typeface="+mn-cs"/>
                </a:rPr>
                <a:t>Contenus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dirty="0">
                  <a:solidFill>
                    <a:prstClr val="black"/>
                  </a:solidFill>
                  <a:latin typeface="Bauhaus"/>
                  <a:cs typeface="+mn-cs"/>
                </a:rPr>
                <a:t>Connaissance du mouvement, finance, RSA, contractualisation, rôle de l’élu et de l’employeur, convention, partenariats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i="1" u="sng" dirty="0">
                  <a:solidFill>
                    <a:prstClr val="black"/>
                  </a:solidFill>
                  <a:latin typeface="Bauhaus"/>
                  <a:cs typeface="+mn-cs"/>
                </a:rPr>
                <a:t>P</a:t>
              </a:r>
              <a:r>
                <a:rPr lang="fr-FR" sz="1050" i="1" u="sng" dirty="0">
                  <a:solidFill>
                    <a:prstClr val="black"/>
                  </a:solidFill>
                  <a:latin typeface="Bauhaus"/>
                  <a:cs typeface="+mn-cs"/>
                </a:rPr>
                <a:t>ublics</a:t>
              </a:r>
              <a:r>
                <a:rPr lang="fr-FR" sz="1050" i="1" dirty="0">
                  <a:solidFill>
                    <a:prstClr val="black"/>
                  </a:solidFill>
                  <a:latin typeface="Bauhaus"/>
                  <a:cs typeface="+mn-cs"/>
                </a:rPr>
                <a:t>: élus des comités départementaux et régionaux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050" b="1" dirty="0">
                <a:solidFill>
                  <a:prstClr val="black"/>
                </a:solidFill>
                <a:latin typeface="Bauhaus"/>
                <a:cs typeface="+mn-cs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050" b="1" dirty="0">
                <a:solidFill>
                  <a:prstClr val="black"/>
                </a:solidFill>
                <a:latin typeface="Bauhaus"/>
                <a:cs typeface="+mn-cs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050" b="1" dirty="0">
                <a:solidFill>
                  <a:prstClr val="black"/>
                </a:solidFill>
                <a:latin typeface="Bauhaus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2E4454FB-D563-4698-86D4-166EAA6152FD}"/>
              </a:ext>
            </a:extLst>
          </p:cNvPr>
          <p:cNvGrpSpPr>
            <a:grpSpLocks/>
          </p:cNvGrpSpPr>
          <p:nvPr/>
        </p:nvGrpSpPr>
        <p:grpSpPr bwMode="auto">
          <a:xfrm>
            <a:off x="6540500" y="4924425"/>
            <a:ext cx="2701925" cy="1714500"/>
            <a:chOff x="6540500" y="4924425"/>
            <a:chExt cx="2701925" cy="1714500"/>
          </a:xfrm>
        </p:grpSpPr>
        <p:sp>
          <p:nvSpPr>
            <p:cNvPr id="34" name="Rectangle : coins arrondis 33">
              <a:extLst>
                <a:ext uri="{FF2B5EF4-FFF2-40B4-BE49-F238E27FC236}">
                  <a16:creationId xmlns:a16="http://schemas.microsoft.com/office/drawing/2014/main" id="{369C6EEF-F5E2-4014-86FB-CFBD605CAAA8}"/>
                </a:ext>
              </a:extLst>
            </p:cNvPr>
            <p:cNvSpPr/>
            <p:nvPr/>
          </p:nvSpPr>
          <p:spPr>
            <a:xfrm>
              <a:off x="6540500" y="4924425"/>
              <a:ext cx="2701925" cy="1447800"/>
            </a:xfrm>
            <a:prstGeom prst="roundRect">
              <a:avLst/>
            </a:prstGeom>
            <a:noFill/>
            <a:ln w="28575">
              <a:solidFill>
                <a:srgbClr val="EB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prstClr val="white"/>
                </a:solidFill>
              </a:endParaRP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C3B22B26-918E-4840-8210-528BF931A056}"/>
                </a:ext>
              </a:extLst>
            </p:cNvPr>
            <p:cNvSpPr txBox="1"/>
            <p:nvPr/>
          </p:nvSpPr>
          <p:spPr>
            <a:xfrm>
              <a:off x="6642100" y="4992688"/>
              <a:ext cx="2470150" cy="164623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dirty="0">
                  <a:solidFill>
                    <a:srgbClr val="EB9330"/>
                  </a:solidFill>
                  <a:latin typeface="Bauhaus"/>
                  <a:cs typeface="+mn-cs"/>
                </a:rPr>
                <a:t>Formation Partenariale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b="1" dirty="0">
                  <a:solidFill>
                    <a:prstClr val="black"/>
                  </a:solidFill>
                  <a:latin typeface="Bauhaus"/>
                  <a:cs typeface="+mn-cs"/>
                </a:rPr>
                <a:t>Contenus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dirty="0">
                  <a:solidFill>
                    <a:prstClr val="black"/>
                  </a:solidFill>
                  <a:latin typeface="Bauhaus"/>
                  <a:cs typeface="+mn-cs"/>
                </a:rPr>
                <a:t>Handball, tennis de table, triathlon (disciplines enchaînées), athlétisme et basket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i="1" u="sng" dirty="0">
                  <a:solidFill>
                    <a:prstClr val="black"/>
                  </a:solidFill>
                  <a:latin typeface="Bauhaus"/>
                  <a:cs typeface="+mn-cs"/>
                </a:rPr>
                <a:t>Publics: </a:t>
              </a:r>
              <a:r>
                <a:rPr lang="fr-FR" sz="1100" dirty="0">
                  <a:solidFill>
                    <a:prstClr val="black"/>
                  </a:solidFill>
                  <a:latin typeface="Bauhaus"/>
                  <a:cs typeface="+mn-cs"/>
                </a:rPr>
                <a:t>usépiens et membres des fédérations</a:t>
              </a:r>
              <a:endParaRPr lang="fr-FR" sz="1050" dirty="0">
                <a:solidFill>
                  <a:prstClr val="black"/>
                </a:solidFill>
                <a:latin typeface="Bauhaus"/>
                <a:cs typeface="+mn-cs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050" b="1" dirty="0">
                <a:solidFill>
                  <a:prstClr val="black"/>
                </a:solidFill>
                <a:latin typeface="Bauhaus"/>
                <a:cs typeface="+mn-cs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050" b="1" dirty="0">
                <a:solidFill>
                  <a:prstClr val="black"/>
                </a:solidFill>
                <a:latin typeface="Bauhaus"/>
                <a:cs typeface="+mn-cs"/>
              </a:endParaRP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CBC62796-4602-422B-9D3F-9C3D6E4ED1C2}"/>
              </a:ext>
            </a:extLst>
          </p:cNvPr>
          <p:cNvGrpSpPr>
            <a:grpSpLocks/>
          </p:cNvGrpSpPr>
          <p:nvPr/>
        </p:nvGrpSpPr>
        <p:grpSpPr bwMode="auto">
          <a:xfrm>
            <a:off x="9356725" y="3355975"/>
            <a:ext cx="2701925" cy="1493838"/>
            <a:chOff x="9356725" y="3355975"/>
            <a:chExt cx="2701925" cy="1493838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42967BD5-2713-4EE7-BC63-C71D1264BEA2}"/>
                </a:ext>
              </a:extLst>
            </p:cNvPr>
            <p:cNvSpPr txBox="1"/>
            <p:nvPr/>
          </p:nvSpPr>
          <p:spPr>
            <a:xfrm>
              <a:off x="9496425" y="3487738"/>
              <a:ext cx="2400300" cy="110807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dirty="0">
                  <a:solidFill>
                    <a:prstClr val="black"/>
                  </a:solidFill>
                  <a:latin typeface="Bauhaus"/>
                  <a:cs typeface="+mn-cs"/>
                </a:rPr>
                <a:t>La feuille d’émargement atteste de la participation d’élus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dirty="0">
                  <a:solidFill>
                    <a:prstClr val="black"/>
                  </a:solidFill>
                  <a:latin typeface="Bauhaus"/>
                  <a:cs typeface="+mn-cs"/>
                </a:rPr>
                <a:t>-Contenus (TOAST et déroulé de la formation)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dirty="0">
                  <a:solidFill>
                    <a:prstClr val="black"/>
                  </a:solidFill>
                  <a:latin typeface="Bauhaus"/>
                  <a:cs typeface="+mn-cs"/>
                </a:rPr>
                <a:t>-Justificatif de la tenue de la formation (réseaux, photos, articles)</a:t>
              </a:r>
            </a:p>
          </p:txBody>
        </p:sp>
        <p:sp>
          <p:nvSpPr>
            <p:cNvPr id="37" name="Rectangle : coins arrondis 36">
              <a:extLst>
                <a:ext uri="{FF2B5EF4-FFF2-40B4-BE49-F238E27FC236}">
                  <a16:creationId xmlns:a16="http://schemas.microsoft.com/office/drawing/2014/main" id="{926C4C6B-1962-4EA5-BDAD-782804E8424A}"/>
                </a:ext>
              </a:extLst>
            </p:cNvPr>
            <p:cNvSpPr/>
            <p:nvPr/>
          </p:nvSpPr>
          <p:spPr>
            <a:xfrm>
              <a:off x="9356725" y="3355975"/>
              <a:ext cx="2701925" cy="1493838"/>
            </a:xfrm>
            <a:prstGeom prst="roundRect">
              <a:avLst/>
            </a:prstGeom>
            <a:noFill/>
            <a:ln w="28575">
              <a:solidFill>
                <a:srgbClr val="9FC7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DD63763A-4452-43DC-A821-CB39E5F000F0}"/>
              </a:ext>
            </a:extLst>
          </p:cNvPr>
          <p:cNvGrpSpPr>
            <a:grpSpLocks/>
          </p:cNvGrpSpPr>
          <p:nvPr/>
        </p:nvGrpSpPr>
        <p:grpSpPr bwMode="auto">
          <a:xfrm>
            <a:off x="9356725" y="4924425"/>
            <a:ext cx="2701925" cy="1604963"/>
            <a:chOff x="9356725" y="4924425"/>
            <a:chExt cx="2701925" cy="1604963"/>
          </a:xfrm>
        </p:grpSpPr>
        <p:sp>
          <p:nvSpPr>
            <p:cNvPr id="38" name="Rectangle : coins arrondis 37">
              <a:extLst>
                <a:ext uri="{FF2B5EF4-FFF2-40B4-BE49-F238E27FC236}">
                  <a16:creationId xmlns:a16="http://schemas.microsoft.com/office/drawing/2014/main" id="{A811A59D-7525-4D30-9ACE-EEE8CA6CF80F}"/>
                </a:ext>
              </a:extLst>
            </p:cNvPr>
            <p:cNvSpPr/>
            <p:nvPr/>
          </p:nvSpPr>
          <p:spPr>
            <a:xfrm>
              <a:off x="9356725" y="4924425"/>
              <a:ext cx="2701925" cy="1447800"/>
            </a:xfrm>
            <a:prstGeom prst="roundRect">
              <a:avLst/>
            </a:prstGeom>
            <a:noFill/>
            <a:ln w="28575">
              <a:solidFill>
                <a:srgbClr val="EB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prstClr val="white"/>
                </a:solidFill>
              </a:endParaRP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63085BEA-D27D-4FB2-9CA4-BD8392D7A279}"/>
                </a:ext>
              </a:extLst>
            </p:cNvPr>
            <p:cNvSpPr txBox="1"/>
            <p:nvPr/>
          </p:nvSpPr>
          <p:spPr>
            <a:xfrm>
              <a:off x="9429750" y="5037138"/>
              <a:ext cx="2613025" cy="149225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dirty="0">
                  <a:solidFill>
                    <a:srgbClr val="D04742"/>
                  </a:solidFill>
                  <a:latin typeface="Bauhaus"/>
                  <a:cs typeface="+mn-cs"/>
                </a:rPr>
                <a:t>-La formation est co-construite et co-animée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dirty="0">
                  <a:solidFill>
                    <a:srgbClr val="D04742"/>
                  </a:solidFill>
                  <a:latin typeface="Bauhaus"/>
                  <a:cs typeface="+mn-cs"/>
                </a:rPr>
                <a:t>-Le public est mixte (USEP/fédération)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dirty="0">
                  <a:solidFill>
                    <a:prstClr val="black"/>
                  </a:solidFill>
                  <a:latin typeface="Bauhaus"/>
                  <a:cs typeface="+mn-cs"/>
                </a:rPr>
                <a:t>La feuille d’émargement atteste de la présence des 2 publics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dirty="0">
                  <a:solidFill>
                    <a:prstClr val="black"/>
                  </a:solidFill>
                  <a:latin typeface="Bauhaus"/>
                  <a:cs typeface="+mn-cs"/>
                </a:rPr>
                <a:t>-Contenus (TOAST et grille de formation)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dirty="0">
                  <a:solidFill>
                    <a:prstClr val="black"/>
                  </a:solidFill>
                  <a:latin typeface="Bauhaus"/>
                  <a:cs typeface="+mn-cs"/>
                </a:rPr>
                <a:t>-Justificatif de la tenue de la formation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dirty="0">
                <a:solidFill>
                  <a:prstClr val="black"/>
                </a:solidFill>
                <a:latin typeface="Bauhaus"/>
                <a:cs typeface="+mn-cs"/>
              </a:endParaRPr>
            </a:p>
          </p:txBody>
        </p:sp>
      </p:grp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05001EF6-739E-4D72-B993-15B465E3C875}"/>
              </a:ext>
            </a:extLst>
          </p:cNvPr>
          <p:cNvSpPr/>
          <p:nvPr/>
        </p:nvSpPr>
        <p:spPr>
          <a:xfrm>
            <a:off x="968375" y="6424613"/>
            <a:ext cx="5157788" cy="379412"/>
          </a:xfrm>
          <a:prstGeom prst="roundRect">
            <a:avLst/>
          </a:prstGeom>
          <a:noFill/>
          <a:ln w="28575">
            <a:solidFill>
              <a:srgbClr val="9FC7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prstClr val="black"/>
                </a:solidFill>
              </a:rPr>
              <a:t>Coordination régionale et pilotage départemental</a:t>
            </a:r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4FE5162F-7B74-47AC-B1D8-10E8663FC676}"/>
              </a:ext>
            </a:extLst>
          </p:cNvPr>
          <p:cNvSpPr/>
          <p:nvPr/>
        </p:nvSpPr>
        <p:spPr>
          <a:xfrm>
            <a:off x="6721475" y="6419850"/>
            <a:ext cx="5156200" cy="381000"/>
          </a:xfrm>
          <a:prstGeom prst="roundRect">
            <a:avLst/>
          </a:prstGeom>
          <a:noFill/>
          <a:ln w="28575">
            <a:solidFill>
              <a:srgbClr val="9FC7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prstClr val="black"/>
                </a:solidFill>
              </a:rPr>
              <a:t>Coordination et pilotage régional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29" grpId="0"/>
      <p:bldP spid="30" grpId="0"/>
      <p:bldP spid="40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73649FE-8885-4AAE-8000-B09C331A8383}"/>
              </a:ext>
            </a:extLst>
          </p:cNvPr>
          <p:cNvSpPr txBox="1"/>
          <p:nvPr/>
        </p:nvSpPr>
        <p:spPr>
          <a:xfrm>
            <a:off x="1314450" y="1665461"/>
            <a:ext cx="9048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00B0F0"/>
                </a:solidFill>
              </a:rPr>
              <a:t>POUR UNE FORMATION DANS LE CADRE DU DFF  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9A6DCB1-3143-49FD-B4C1-221E735B7DD2}"/>
              </a:ext>
            </a:extLst>
          </p:cNvPr>
          <p:cNvSpPr txBox="1"/>
          <p:nvPr/>
        </p:nvSpPr>
        <p:spPr>
          <a:xfrm>
            <a:off x="1323975" y="2424683"/>
            <a:ext cx="9048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FFC000"/>
                </a:solidFill>
              </a:rPr>
              <a:t>POUR UNE FORMATION D’ELUS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2DDEEAE-507C-4AA8-97AD-FC960BF24820}"/>
              </a:ext>
            </a:extLst>
          </p:cNvPr>
          <p:cNvSpPr txBox="1"/>
          <p:nvPr/>
        </p:nvSpPr>
        <p:spPr>
          <a:xfrm>
            <a:off x="1314450" y="3157473"/>
            <a:ext cx="9048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FF0000"/>
                </a:solidFill>
              </a:rPr>
              <a:t>POUR UNE FORMATION PARTENARIALE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4984C3D-C776-4F0C-AFA1-785F25FC957B}"/>
              </a:ext>
            </a:extLst>
          </p:cNvPr>
          <p:cNvSpPr txBox="1"/>
          <p:nvPr/>
        </p:nvSpPr>
        <p:spPr>
          <a:xfrm>
            <a:off x="1314450" y="3938720"/>
            <a:ext cx="9048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92D050"/>
                </a:solidFill>
              </a:rPr>
              <a:t>POUR UNE FIA/FCA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3B5106B-FBB9-462B-B48D-C7CAD277D17E}"/>
              </a:ext>
            </a:extLst>
          </p:cNvPr>
          <p:cNvSpPr txBox="1"/>
          <p:nvPr/>
        </p:nvSpPr>
        <p:spPr>
          <a:xfrm>
            <a:off x="1323975" y="5304741"/>
            <a:ext cx="9048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bg1">
                    <a:lumMod val="65000"/>
                  </a:schemeClr>
                </a:solidFill>
              </a:rPr>
              <a:t>DANS LE CAS DE FORMATION EN VISIO</a:t>
            </a:r>
          </a:p>
        </p:txBody>
      </p:sp>
      <p:pic>
        <p:nvPicPr>
          <p:cNvPr id="12" name="Image 11" descr="Une image contenant texte, clipart&#10;&#10;Description générée automatiquement">
            <a:hlinkClick r:id="rId2" action="ppaction://hlinksldjump"/>
            <a:extLst>
              <a:ext uri="{FF2B5EF4-FFF2-40B4-BE49-F238E27FC236}">
                <a16:creationId xmlns:a16="http://schemas.microsoft.com/office/drawing/2014/main" id="{70366653-F4A5-441B-81CF-28860FD47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75" y="1591453"/>
            <a:ext cx="1186704" cy="732790"/>
          </a:xfrm>
          <a:prstGeom prst="rect">
            <a:avLst/>
          </a:prstGeom>
        </p:spPr>
      </p:pic>
      <p:pic>
        <p:nvPicPr>
          <p:cNvPr id="13" name="Image 12" descr="Une image contenant texte, clipart&#10;&#10;Description générée automatiquement">
            <a:hlinkClick r:id="rId4" action="ppaction://hlinksldjump"/>
            <a:extLst>
              <a:ext uri="{FF2B5EF4-FFF2-40B4-BE49-F238E27FC236}">
                <a16:creationId xmlns:a16="http://schemas.microsoft.com/office/drawing/2014/main" id="{6FC9FDA7-226A-4D01-9484-CD4D4498D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110" y="2350675"/>
            <a:ext cx="1186704" cy="732790"/>
          </a:xfrm>
          <a:prstGeom prst="rect">
            <a:avLst/>
          </a:prstGeom>
        </p:spPr>
      </p:pic>
      <p:pic>
        <p:nvPicPr>
          <p:cNvPr id="11" name="Image 10" descr="Une image contenant texte, clipart&#10;&#10;Description générée automatiquement">
            <a:hlinkClick r:id="rId5" action="ppaction://hlinksldjump"/>
            <a:extLst>
              <a:ext uri="{FF2B5EF4-FFF2-40B4-BE49-F238E27FC236}">
                <a16:creationId xmlns:a16="http://schemas.microsoft.com/office/drawing/2014/main" id="{DF4318AB-0EB6-4EDA-A899-F3096627F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760" y="3057914"/>
            <a:ext cx="1186704" cy="732790"/>
          </a:xfrm>
          <a:prstGeom prst="rect">
            <a:avLst/>
          </a:prstGeom>
        </p:spPr>
      </p:pic>
      <p:pic>
        <p:nvPicPr>
          <p:cNvPr id="14" name="Image 13" descr="Une image contenant texte, clipart&#10;&#10;Description générée automatiquement">
            <a:hlinkClick r:id="rId6" action="ppaction://hlinksldjump"/>
            <a:extLst>
              <a:ext uri="{FF2B5EF4-FFF2-40B4-BE49-F238E27FC236}">
                <a16:creationId xmlns:a16="http://schemas.microsoft.com/office/drawing/2014/main" id="{83D76D12-42FB-4817-9151-4B4B858812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660" y="3864712"/>
            <a:ext cx="1186704" cy="732790"/>
          </a:xfrm>
          <a:prstGeom prst="rect">
            <a:avLst/>
          </a:prstGeom>
        </p:spPr>
      </p:pic>
      <p:pic>
        <p:nvPicPr>
          <p:cNvPr id="15" name="Image 14" descr="Une image contenant texte, clipart&#10;&#10;Description générée automatiquement">
            <a:hlinkClick r:id="rId7" action="ppaction://hlinksldjump"/>
            <a:extLst>
              <a:ext uri="{FF2B5EF4-FFF2-40B4-BE49-F238E27FC236}">
                <a16:creationId xmlns:a16="http://schemas.microsoft.com/office/drawing/2014/main" id="{54F61AF5-5786-4DC7-AE9D-F2D33AD8C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760" y="5230733"/>
            <a:ext cx="1186704" cy="73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01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1420" y="252414"/>
            <a:ext cx="10392230" cy="404812"/>
          </a:xfrm>
        </p:spPr>
        <p:txBody>
          <a:bodyPr>
            <a:normAutofit/>
          </a:bodyPr>
          <a:lstStyle/>
          <a:p>
            <a:pPr algn="ctr"/>
            <a:r>
              <a:rPr lang="fr-FR" sz="2000" dirty="0">
                <a:solidFill>
                  <a:srgbClr val="00B0F0"/>
                </a:solidFill>
              </a:rPr>
              <a:t>POUR UNE FORMATION DANS LE CADRE DU DFF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143126" y="913587"/>
            <a:ext cx="9280524" cy="1500187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S’assurer qu’il s’agit bien d’une formation USEP dont l’objectif est soit de </a:t>
            </a:r>
            <a:r>
              <a:rPr lang="fr-FR" sz="1800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B0F0"/>
                </a:solidFill>
              </a:rPr>
              <a:t>Connaître et faire connaître l’USEP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FF0000"/>
                </a:solidFill>
              </a:rPr>
              <a:t>Diffuser les outils, faire connaître les ressources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FFC000"/>
                </a:solidFill>
              </a:rPr>
              <a:t>Développer la vie sportive associative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92D050"/>
                </a:solidFill>
              </a:rPr>
              <a:t>Interroger l’approche pédagogique des APSA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4A10BA-346B-4D08-AB44-6FE1224F43A3}"/>
              </a:ext>
            </a:extLst>
          </p:cNvPr>
          <p:cNvSpPr/>
          <p:nvPr/>
        </p:nvSpPr>
        <p:spPr>
          <a:xfrm>
            <a:off x="1295400" y="1511280"/>
            <a:ext cx="314325" cy="3047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82C5026B-9084-46DB-AD32-D9750BD54E39}"/>
              </a:ext>
            </a:extLst>
          </p:cNvPr>
          <p:cNvSpPr txBox="1">
            <a:spLocks/>
          </p:cNvSpPr>
          <p:nvPr/>
        </p:nvSpPr>
        <p:spPr>
          <a:xfrm>
            <a:off x="2143126" y="2589987"/>
            <a:ext cx="9280524" cy="7437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None/>
              <a:defRPr lang="fr-FR" sz="2400" kern="1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uhaus" pitchFamily="2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Avoir fourni une liste des stagiaires ET des formateurs </a:t>
            </a:r>
          </a:p>
          <a:p>
            <a:r>
              <a:rPr lang="fr-FR" sz="1800" dirty="0">
                <a:solidFill>
                  <a:schemeClr val="bg1">
                    <a:lumMod val="50000"/>
                  </a:schemeClr>
                </a:solidFill>
                <a:hlinkClick r:id="rId2"/>
              </a:rPr>
              <a:t>Exemple</a:t>
            </a:r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fr-FR" sz="1800" dirty="0">
              <a:solidFill>
                <a:srgbClr val="92D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C33D5E-69F1-435F-8969-0017175D7006}"/>
              </a:ext>
            </a:extLst>
          </p:cNvPr>
          <p:cNvSpPr/>
          <p:nvPr/>
        </p:nvSpPr>
        <p:spPr>
          <a:xfrm>
            <a:off x="1295399" y="2809468"/>
            <a:ext cx="314325" cy="3047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49C6FB85-5A0B-4401-A18D-F0387A59FC33}"/>
              </a:ext>
            </a:extLst>
          </p:cNvPr>
          <p:cNvSpPr txBox="1">
            <a:spLocks/>
          </p:cNvSpPr>
          <p:nvPr/>
        </p:nvSpPr>
        <p:spPr>
          <a:xfrm>
            <a:off x="2143126" y="3509963"/>
            <a:ext cx="9280524" cy="8334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None/>
              <a:defRPr lang="fr-FR" sz="2400" kern="1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uhaus" pitchFamily="2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Avoir fourni la grille de stage AVEC les contenus ET objectifs de chacun des temps d’animation  </a:t>
            </a:r>
          </a:p>
          <a:p>
            <a:r>
              <a:rPr lang="fr-FR" sz="18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TOAST - Exemples </a:t>
            </a:r>
            <a:endParaRPr lang="fr-FR" sz="1800" dirty="0">
              <a:solidFill>
                <a:srgbClr val="92D050"/>
              </a:solidFill>
            </a:endParaRPr>
          </a:p>
          <a:p>
            <a:endParaRPr lang="fr-FR" sz="18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AB8822-FB50-4634-A8F8-048BAF678517}"/>
              </a:ext>
            </a:extLst>
          </p:cNvPr>
          <p:cNvSpPr/>
          <p:nvPr/>
        </p:nvSpPr>
        <p:spPr>
          <a:xfrm>
            <a:off x="1295398" y="3771901"/>
            <a:ext cx="314325" cy="3047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BE507F20-97A7-47F6-B164-D97D6D3ACCC5}"/>
              </a:ext>
            </a:extLst>
          </p:cNvPr>
          <p:cNvSpPr txBox="1">
            <a:spLocks/>
          </p:cNvSpPr>
          <p:nvPr/>
        </p:nvSpPr>
        <p:spPr>
          <a:xfrm>
            <a:off x="2143126" y="4595813"/>
            <a:ext cx="9280524" cy="8334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None/>
              <a:defRPr lang="fr-FR" sz="2400" kern="1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uhaus" pitchFamily="2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Avoir fourni un justificatif de la tenue de cette formation : Tweets, articles </a:t>
            </a:r>
            <a:r>
              <a:rPr lang="fr-FR" sz="1800" dirty="0" err="1">
                <a:solidFill>
                  <a:schemeClr val="bg1">
                    <a:lumMod val="50000"/>
                  </a:schemeClr>
                </a:solidFill>
              </a:rPr>
              <a:t>facebook</a:t>
            </a:r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, articles site départemental/régional, photos …</a:t>
            </a:r>
          </a:p>
          <a:p>
            <a:endParaRPr lang="fr-FR" sz="18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77D85C-B941-4BBA-B59D-068B55459653}"/>
              </a:ext>
            </a:extLst>
          </p:cNvPr>
          <p:cNvSpPr/>
          <p:nvPr/>
        </p:nvSpPr>
        <p:spPr>
          <a:xfrm>
            <a:off x="1295398" y="4737123"/>
            <a:ext cx="314325" cy="3047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8D7DDC74-F266-4580-BBD4-87121ACEF88C}"/>
              </a:ext>
            </a:extLst>
          </p:cNvPr>
          <p:cNvSpPr txBox="1">
            <a:spLocks/>
          </p:cNvSpPr>
          <p:nvPr/>
        </p:nvSpPr>
        <p:spPr>
          <a:xfrm>
            <a:off x="1104900" y="5527695"/>
            <a:ext cx="2409825" cy="4048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None/>
              <a:defRPr lang="fr-FR" sz="2400" kern="1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uhaus" pitchFamily="2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>
                <a:solidFill>
                  <a:srgbClr val="FF0000"/>
                </a:solidFill>
              </a:rPr>
              <a:t>POINTS DE VIGILANCE : </a:t>
            </a:r>
          </a:p>
          <a:p>
            <a:endParaRPr lang="fr-FR" sz="18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F48FB2E5-3E9D-4572-AA1E-1508FF12ECDB}"/>
              </a:ext>
            </a:extLst>
          </p:cNvPr>
          <p:cNvSpPr txBox="1">
            <a:spLocks/>
          </p:cNvSpPr>
          <p:nvPr/>
        </p:nvSpPr>
        <p:spPr>
          <a:xfrm>
            <a:off x="3514725" y="5527695"/>
            <a:ext cx="7910512" cy="88507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None/>
              <a:defRPr lang="fr-FR" sz="2400" kern="1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uhaus" pitchFamily="2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>
                <a:solidFill>
                  <a:schemeClr val="bg1">
                    <a:lumMod val="50000"/>
                  </a:schemeClr>
                </a:solidFill>
              </a:rPr>
              <a:t>La formation doit durer à minima 3h00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>
                <a:solidFill>
                  <a:schemeClr val="bg1">
                    <a:lumMod val="50000"/>
                  </a:schemeClr>
                </a:solidFill>
              </a:rPr>
              <a:t>Le contenu de la formation doit être cohérent avec les objectifs du DFF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>
                <a:solidFill>
                  <a:schemeClr val="bg1">
                    <a:lumMod val="50000"/>
                  </a:schemeClr>
                </a:solidFill>
              </a:rPr>
              <a:t>Le public doit correspondre au cahier des charges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4" name="Bouton d’action : début 1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000F38CE-CDD2-416C-B243-30A5B89861CE}"/>
              </a:ext>
            </a:extLst>
          </p:cNvPr>
          <p:cNvSpPr/>
          <p:nvPr/>
        </p:nvSpPr>
        <p:spPr>
          <a:xfrm>
            <a:off x="1295398" y="6134100"/>
            <a:ext cx="314325" cy="278666"/>
          </a:xfrm>
          <a:prstGeom prst="actionButtonBeginning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643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1420" y="252414"/>
            <a:ext cx="10392230" cy="404812"/>
          </a:xfrm>
        </p:spPr>
        <p:txBody>
          <a:bodyPr>
            <a:normAutofit/>
          </a:bodyPr>
          <a:lstStyle/>
          <a:p>
            <a:pPr algn="ctr"/>
            <a:r>
              <a:rPr lang="fr-FR" sz="2000" dirty="0"/>
              <a:t>POUR UNE FORMATION D’ELUS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143126" y="913587"/>
            <a:ext cx="9280524" cy="59769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S’assurer que la formation respecte bien </a:t>
            </a:r>
            <a:r>
              <a:rPr lang="fr-FR" sz="1800" dirty="0">
                <a:solidFill>
                  <a:schemeClr val="bg1">
                    <a:lumMod val="50000"/>
                  </a:schemeClr>
                </a:solidFill>
                <a:hlinkClick r:id="rId2"/>
              </a:rPr>
              <a:t>le cahier des charges (DFF 2019) </a:t>
            </a:r>
            <a:endParaRPr lang="fr-FR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4A10BA-346B-4D08-AB44-6FE1224F43A3}"/>
              </a:ext>
            </a:extLst>
          </p:cNvPr>
          <p:cNvSpPr/>
          <p:nvPr/>
        </p:nvSpPr>
        <p:spPr>
          <a:xfrm>
            <a:off x="1352546" y="1060033"/>
            <a:ext cx="314325" cy="3047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82C5026B-9084-46DB-AD32-D9750BD54E39}"/>
              </a:ext>
            </a:extLst>
          </p:cNvPr>
          <p:cNvSpPr txBox="1">
            <a:spLocks/>
          </p:cNvSpPr>
          <p:nvPr/>
        </p:nvSpPr>
        <p:spPr>
          <a:xfrm>
            <a:off x="2143126" y="1736339"/>
            <a:ext cx="9280524" cy="7437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None/>
              <a:defRPr lang="fr-FR" sz="2400" kern="1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uhaus" pitchFamily="2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Avoir fourni une liste des formateurs ET des stagiaires en précisant leur fonction au sein du ou des comités USEP participants </a:t>
            </a:r>
          </a:p>
          <a:p>
            <a:r>
              <a:rPr lang="fr-FR" sz="18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Exemple</a:t>
            </a:r>
            <a:endParaRPr lang="fr-FR" sz="1800" dirty="0">
              <a:solidFill>
                <a:srgbClr val="92D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C33D5E-69F1-435F-8969-0017175D7006}"/>
              </a:ext>
            </a:extLst>
          </p:cNvPr>
          <p:cNvSpPr/>
          <p:nvPr/>
        </p:nvSpPr>
        <p:spPr>
          <a:xfrm>
            <a:off x="1352545" y="1899302"/>
            <a:ext cx="314325" cy="3047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49C6FB85-5A0B-4401-A18D-F0387A59FC33}"/>
              </a:ext>
            </a:extLst>
          </p:cNvPr>
          <p:cNvSpPr txBox="1">
            <a:spLocks/>
          </p:cNvSpPr>
          <p:nvPr/>
        </p:nvSpPr>
        <p:spPr>
          <a:xfrm>
            <a:off x="2143126" y="2779267"/>
            <a:ext cx="9280524" cy="8334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None/>
              <a:defRPr lang="fr-FR" sz="2400" kern="1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uhaus" pitchFamily="2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Avoir fourni la grille de stage AVEC les contenus et objectifs de chacun des temps d’animation  </a:t>
            </a:r>
          </a:p>
          <a:p>
            <a:r>
              <a:rPr lang="fr-FR" sz="1800" dirty="0">
                <a:solidFill>
                  <a:schemeClr val="bg1">
                    <a:lumMod val="50000"/>
                  </a:schemeClr>
                </a:solidFill>
                <a:hlinkClick r:id="rId4"/>
              </a:rPr>
              <a:t>TOAST - Exemples </a:t>
            </a:r>
            <a:endParaRPr lang="fr-FR" sz="1800" dirty="0">
              <a:solidFill>
                <a:srgbClr val="92D050"/>
              </a:solidFill>
            </a:endParaRPr>
          </a:p>
          <a:p>
            <a:endParaRPr lang="fr-FR" sz="18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AB8822-FB50-4634-A8F8-048BAF678517}"/>
              </a:ext>
            </a:extLst>
          </p:cNvPr>
          <p:cNvSpPr/>
          <p:nvPr/>
        </p:nvSpPr>
        <p:spPr>
          <a:xfrm>
            <a:off x="1352544" y="3037848"/>
            <a:ext cx="314325" cy="3047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BE507F20-97A7-47F6-B164-D97D6D3ACCC5}"/>
              </a:ext>
            </a:extLst>
          </p:cNvPr>
          <p:cNvSpPr txBox="1">
            <a:spLocks/>
          </p:cNvSpPr>
          <p:nvPr/>
        </p:nvSpPr>
        <p:spPr>
          <a:xfrm>
            <a:off x="2143126" y="3911869"/>
            <a:ext cx="9280524" cy="8334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None/>
              <a:defRPr lang="fr-FR" sz="2400" kern="1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uhaus" pitchFamily="2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Avoir fourni un justificatif de la tenue de cette formation : Tweets, articles </a:t>
            </a:r>
            <a:r>
              <a:rPr lang="fr-FR" sz="1800" dirty="0" err="1">
                <a:solidFill>
                  <a:schemeClr val="bg1">
                    <a:lumMod val="50000"/>
                  </a:schemeClr>
                </a:solidFill>
              </a:rPr>
              <a:t>facebook</a:t>
            </a:r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, articles site départemental/régional, photos …</a:t>
            </a:r>
          </a:p>
          <a:p>
            <a:endParaRPr lang="fr-FR" sz="18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77D85C-B941-4BBA-B59D-068B55459653}"/>
              </a:ext>
            </a:extLst>
          </p:cNvPr>
          <p:cNvSpPr/>
          <p:nvPr/>
        </p:nvSpPr>
        <p:spPr>
          <a:xfrm>
            <a:off x="1352543" y="4176394"/>
            <a:ext cx="314325" cy="3047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Bouton d’action : début 13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61D0129C-5EA8-4865-9463-922A504DA91E}"/>
              </a:ext>
            </a:extLst>
          </p:cNvPr>
          <p:cNvSpPr/>
          <p:nvPr/>
        </p:nvSpPr>
        <p:spPr>
          <a:xfrm>
            <a:off x="1352543" y="5943600"/>
            <a:ext cx="314325" cy="304799"/>
          </a:xfrm>
          <a:prstGeom prst="actionButtonBeginning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02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1420" y="252414"/>
            <a:ext cx="10392230" cy="404812"/>
          </a:xfrm>
        </p:spPr>
        <p:txBody>
          <a:bodyPr>
            <a:normAutofit/>
          </a:bodyPr>
          <a:lstStyle/>
          <a:p>
            <a:pPr algn="ctr"/>
            <a:r>
              <a:rPr lang="fr-FR" sz="2000" dirty="0">
                <a:solidFill>
                  <a:srgbClr val="FF0000"/>
                </a:solidFill>
              </a:rPr>
              <a:t>POUR UNE FORMATION PARTENARIALE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143126" y="913587"/>
            <a:ext cx="9280524" cy="233443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S’assurer que la formation respecte bien les contenus </a:t>
            </a:r>
            <a:r>
              <a:rPr lang="fr-FR" sz="1800" dirty="0" err="1">
                <a:solidFill>
                  <a:schemeClr val="bg1">
                    <a:lumMod val="50000"/>
                  </a:schemeClr>
                </a:solidFill>
              </a:rPr>
              <a:t>co-construits</a:t>
            </a:r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 avec les fédérations partenaires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B0F0"/>
                </a:solidFill>
              </a:rPr>
              <a:t>Tennis de table : </a:t>
            </a:r>
            <a:r>
              <a:rPr lang="fr-FR" sz="1800" dirty="0">
                <a:solidFill>
                  <a:srgbClr val="00B0F0"/>
                </a:solidFill>
                <a:hlinkClick r:id="rId2"/>
              </a:rPr>
              <a:t>Lien vers le contenu</a:t>
            </a:r>
            <a:endParaRPr lang="fr-FR" sz="1800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FFC000"/>
                </a:solidFill>
              </a:rPr>
              <a:t>Handball : </a:t>
            </a:r>
            <a:r>
              <a:rPr lang="fr-FR" sz="1800" dirty="0">
                <a:solidFill>
                  <a:srgbClr val="FFC000"/>
                </a:solidFill>
                <a:hlinkClick r:id="rId3"/>
              </a:rPr>
              <a:t>Lien vers le contenu</a:t>
            </a:r>
            <a:endParaRPr lang="fr-FR" sz="1800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err="1">
                <a:solidFill>
                  <a:srgbClr val="FF0000"/>
                </a:solidFill>
              </a:rPr>
              <a:t>Anim’Athlé</a:t>
            </a:r>
            <a:r>
              <a:rPr lang="fr-FR" sz="1800" dirty="0">
                <a:solidFill>
                  <a:srgbClr val="FF0000"/>
                </a:solidFill>
              </a:rPr>
              <a:t> </a:t>
            </a:r>
            <a:r>
              <a:rPr lang="fr-FR" sz="1800" dirty="0" err="1">
                <a:solidFill>
                  <a:srgbClr val="FF0000"/>
                </a:solidFill>
              </a:rPr>
              <a:t>Anim’cross</a:t>
            </a:r>
            <a:r>
              <a:rPr lang="fr-FR" sz="1800" dirty="0">
                <a:solidFill>
                  <a:srgbClr val="FF0000"/>
                </a:solidFill>
              </a:rPr>
              <a:t> : </a:t>
            </a:r>
            <a:r>
              <a:rPr lang="fr-FR" sz="1800" dirty="0">
                <a:solidFill>
                  <a:srgbClr val="FFC000"/>
                </a:solidFill>
                <a:hlinkClick r:id="rId4"/>
              </a:rPr>
              <a:t>Lien vers le contenu</a:t>
            </a:r>
            <a:endParaRPr lang="fr-FR" sz="1800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92D050"/>
                </a:solidFill>
              </a:rPr>
              <a:t>Triathlon : </a:t>
            </a:r>
            <a:r>
              <a:rPr lang="fr-FR" sz="1800" dirty="0">
                <a:solidFill>
                  <a:srgbClr val="92D050"/>
                </a:solidFill>
                <a:hlinkClick r:id="rId4"/>
              </a:rPr>
              <a:t>Lien vers le contenu</a:t>
            </a:r>
            <a:endParaRPr lang="fr-FR" sz="1800" dirty="0">
              <a:solidFill>
                <a:srgbClr val="92D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Basket : </a:t>
            </a:r>
            <a:r>
              <a:rPr lang="fr-FR" sz="1800" dirty="0">
                <a:solidFill>
                  <a:srgbClr val="92D050"/>
                </a:solidFill>
                <a:hlinkClick r:id="rId5"/>
              </a:rPr>
              <a:t>Lien vers le contenu</a:t>
            </a:r>
            <a:endParaRPr lang="fr-FR" sz="1800" dirty="0">
              <a:solidFill>
                <a:srgbClr val="92D05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4A10BA-346B-4D08-AB44-6FE1224F43A3}"/>
              </a:ext>
            </a:extLst>
          </p:cNvPr>
          <p:cNvSpPr/>
          <p:nvPr/>
        </p:nvSpPr>
        <p:spPr>
          <a:xfrm>
            <a:off x="1352546" y="1060033"/>
            <a:ext cx="314325" cy="3047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82C5026B-9084-46DB-AD32-D9750BD54E39}"/>
              </a:ext>
            </a:extLst>
          </p:cNvPr>
          <p:cNvSpPr txBox="1">
            <a:spLocks/>
          </p:cNvSpPr>
          <p:nvPr/>
        </p:nvSpPr>
        <p:spPr>
          <a:xfrm>
            <a:off x="2143126" y="3423077"/>
            <a:ext cx="9280524" cy="7437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None/>
              <a:defRPr lang="fr-FR" sz="2400" kern="1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uhaus" pitchFamily="2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Avoir fourni une liste des formateurs ET des stagiaires ISSUS DES 2 FEDERATIONS en précisant leur appartenance.</a:t>
            </a:r>
          </a:p>
          <a:p>
            <a:r>
              <a:rPr lang="fr-FR" sz="1800" dirty="0">
                <a:solidFill>
                  <a:schemeClr val="bg1">
                    <a:lumMod val="50000"/>
                  </a:schemeClr>
                </a:solidFill>
                <a:hlinkClick r:id="rId6"/>
              </a:rPr>
              <a:t>Exemple </a:t>
            </a:r>
            <a:endParaRPr lang="fr-FR" sz="1800" dirty="0">
              <a:solidFill>
                <a:srgbClr val="92D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C33D5E-69F1-435F-8969-0017175D7006}"/>
              </a:ext>
            </a:extLst>
          </p:cNvPr>
          <p:cNvSpPr/>
          <p:nvPr/>
        </p:nvSpPr>
        <p:spPr>
          <a:xfrm>
            <a:off x="1352545" y="3509027"/>
            <a:ext cx="314325" cy="3047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49C6FB85-5A0B-4401-A18D-F0387A59FC33}"/>
              </a:ext>
            </a:extLst>
          </p:cNvPr>
          <p:cNvSpPr txBox="1">
            <a:spLocks/>
          </p:cNvSpPr>
          <p:nvPr/>
        </p:nvSpPr>
        <p:spPr>
          <a:xfrm>
            <a:off x="2143126" y="4388992"/>
            <a:ext cx="9280524" cy="8334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None/>
              <a:defRPr lang="fr-FR" sz="2400" kern="1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uhaus" pitchFamily="2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Avoir fourni la grille de stage AVEC les contenus et objectifs de chacun des temps d’animation  </a:t>
            </a:r>
          </a:p>
          <a:p>
            <a:r>
              <a:rPr lang="fr-FR" sz="1800" dirty="0">
                <a:solidFill>
                  <a:schemeClr val="bg1">
                    <a:lumMod val="50000"/>
                  </a:schemeClr>
                </a:solidFill>
                <a:hlinkClick r:id="rId7"/>
              </a:rPr>
              <a:t>TOAST - Exemples </a:t>
            </a:r>
            <a:endParaRPr lang="fr-FR" sz="1800" dirty="0">
              <a:solidFill>
                <a:srgbClr val="92D050"/>
              </a:solidFill>
            </a:endParaRPr>
          </a:p>
          <a:p>
            <a:endParaRPr lang="fr-FR" sz="18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AB8822-FB50-4634-A8F8-048BAF678517}"/>
              </a:ext>
            </a:extLst>
          </p:cNvPr>
          <p:cNvSpPr/>
          <p:nvPr/>
        </p:nvSpPr>
        <p:spPr>
          <a:xfrm>
            <a:off x="1352544" y="4647573"/>
            <a:ext cx="314325" cy="3047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BE507F20-97A7-47F6-B164-D97D6D3ACCC5}"/>
              </a:ext>
            </a:extLst>
          </p:cNvPr>
          <p:cNvSpPr txBox="1">
            <a:spLocks/>
          </p:cNvSpPr>
          <p:nvPr/>
        </p:nvSpPr>
        <p:spPr>
          <a:xfrm>
            <a:off x="2143126" y="5521594"/>
            <a:ext cx="9280524" cy="8334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None/>
              <a:defRPr lang="fr-FR" sz="2400" kern="1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uhaus" pitchFamily="2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Avoir fourni un justificatif de la tenue de cette formation : Tweets, articles </a:t>
            </a:r>
            <a:r>
              <a:rPr lang="fr-FR" sz="1800" dirty="0" err="1">
                <a:solidFill>
                  <a:schemeClr val="bg1">
                    <a:lumMod val="50000"/>
                  </a:schemeClr>
                </a:solidFill>
              </a:rPr>
              <a:t>facebook</a:t>
            </a:r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, articles site départemental/régional, photos …</a:t>
            </a:r>
          </a:p>
          <a:p>
            <a:endParaRPr lang="fr-FR" sz="18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77D85C-B941-4BBA-B59D-068B55459653}"/>
              </a:ext>
            </a:extLst>
          </p:cNvPr>
          <p:cNvSpPr/>
          <p:nvPr/>
        </p:nvSpPr>
        <p:spPr>
          <a:xfrm>
            <a:off x="1352543" y="5786119"/>
            <a:ext cx="314325" cy="3047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Bouton d’action : début 11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B8AA54B0-280F-49C9-996F-25E6659F5530}"/>
              </a:ext>
            </a:extLst>
          </p:cNvPr>
          <p:cNvSpPr/>
          <p:nvPr/>
        </p:nvSpPr>
        <p:spPr>
          <a:xfrm>
            <a:off x="1419225" y="6457950"/>
            <a:ext cx="314325" cy="304799"/>
          </a:xfrm>
          <a:prstGeom prst="actionButtonBeginn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8148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1420" y="252414"/>
            <a:ext cx="10392230" cy="404812"/>
          </a:xfrm>
        </p:spPr>
        <p:txBody>
          <a:bodyPr>
            <a:normAutofit/>
          </a:bodyPr>
          <a:lstStyle/>
          <a:p>
            <a:pPr algn="ctr"/>
            <a:r>
              <a:rPr lang="fr-FR" sz="2000" dirty="0">
                <a:solidFill>
                  <a:srgbClr val="92D050"/>
                </a:solidFill>
              </a:rPr>
              <a:t>POUR UNE FIA/FCA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143126" y="913587"/>
            <a:ext cx="9280524" cy="59769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S’assurer que la formation respecte bien </a:t>
            </a:r>
            <a:r>
              <a:rPr lang="fr-FR" sz="1800" dirty="0">
                <a:solidFill>
                  <a:schemeClr val="bg1">
                    <a:lumMod val="50000"/>
                  </a:schemeClr>
                </a:solidFill>
                <a:hlinkClick r:id="rId2"/>
              </a:rPr>
              <a:t>le cahier des charges (DFF 2019) </a:t>
            </a:r>
            <a:endParaRPr lang="fr-FR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4A10BA-346B-4D08-AB44-6FE1224F43A3}"/>
              </a:ext>
            </a:extLst>
          </p:cNvPr>
          <p:cNvSpPr/>
          <p:nvPr/>
        </p:nvSpPr>
        <p:spPr>
          <a:xfrm>
            <a:off x="1352546" y="1060033"/>
            <a:ext cx="314325" cy="3047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82C5026B-9084-46DB-AD32-D9750BD54E39}"/>
              </a:ext>
            </a:extLst>
          </p:cNvPr>
          <p:cNvSpPr txBox="1">
            <a:spLocks/>
          </p:cNvSpPr>
          <p:nvPr/>
        </p:nvSpPr>
        <p:spPr>
          <a:xfrm>
            <a:off x="2143126" y="1736339"/>
            <a:ext cx="9280524" cy="13152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None/>
              <a:defRPr lang="fr-FR" sz="2400" kern="1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uhaus" pitchFamily="2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Avoir fourni une liste des formateurs ET des stagiaires POUR CHACUNE DES JOURNEES DE FORMATION</a:t>
            </a:r>
          </a:p>
          <a:p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Indiquer si nuitées ou non </a:t>
            </a:r>
          </a:p>
          <a:p>
            <a:r>
              <a:rPr lang="fr-FR" sz="18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Exemple</a:t>
            </a:r>
            <a:endParaRPr lang="fr-FR" sz="1800" dirty="0">
              <a:solidFill>
                <a:srgbClr val="92D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C33D5E-69F1-435F-8969-0017175D7006}"/>
              </a:ext>
            </a:extLst>
          </p:cNvPr>
          <p:cNvSpPr/>
          <p:nvPr/>
        </p:nvSpPr>
        <p:spPr>
          <a:xfrm>
            <a:off x="1352543" y="2182290"/>
            <a:ext cx="314325" cy="3047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49C6FB85-5A0B-4401-A18D-F0387A59FC33}"/>
              </a:ext>
            </a:extLst>
          </p:cNvPr>
          <p:cNvSpPr txBox="1">
            <a:spLocks/>
          </p:cNvSpPr>
          <p:nvPr/>
        </p:nvSpPr>
        <p:spPr>
          <a:xfrm>
            <a:off x="2143126" y="3350767"/>
            <a:ext cx="9280524" cy="8334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None/>
              <a:defRPr lang="fr-FR" sz="2400" kern="1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uhaus" pitchFamily="2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Avoir fourni la grille de stage AVEC les contenus et objectifs de chacun des temps d’animation  </a:t>
            </a:r>
          </a:p>
          <a:p>
            <a:r>
              <a:rPr lang="fr-FR" sz="1800" dirty="0">
                <a:solidFill>
                  <a:schemeClr val="bg1">
                    <a:lumMod val="50000"/>
                  </a:schemeClr>
                </a:solidFill>
                <a:hlinkClick r:id="rId4"/>
              </a:rPr>
              <a:t>Exemples de grille de stage</a:t>
            </a:r>
            <a:endParaRPr lang="fr-FR" sz="1800" dirty="0">
              <a:solidFill>
                <a:srgbClr val="92D050"/>
              </a:solidFill>
            </a:endParaRPr>
          </a:p>
          <a:p>
            <a:endParaRPr lang="fr-FR" sz="18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AB8822-FB50-4634-A8F8-048BAF678517}"/>
              </a:ext>
            </a:extLst>
          </p:cNvPr>
          <p:cNvSpPr/>
          <p:nvPr/>
        </p:nvSpPr>
        <p:spPr>
          <a:xfrm>
            <a:off x="1352544" y="3609348"/>
            <a:ext cx="314325" cy="3047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BE507F20-97A7-47F6-B164-D97D6D3ACCC5}"/>
              </a:ext>
            </a:extLst>
          </p:cNvPr>
          <p:cNvSpPr txBox="1">
            <a:spLocks/>
          </p:cNvSpPr>
          <p:nvPr/>
        </p:nvSpPr>
        <p:spPr>
          <a:xfrm>
            <a:off x="2143126" y="4483369"/>
            <a:ext cx="9280524" cy="146104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None/>
              <a:defRPr lang="fr-FR" sz="2400" kern="1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uhaus" pitchFamily="2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Avoir fourni un justificatif de la tenue de cette formation : Tweets, articles </a:t>
            </a:r>
            <a:r>
              <a:rPr lang="fr-FR" sz="1800" dirty="0" err="1">
                <a:solidFill>
                  <a:schemeClr val="bg1">
                    <a:lumMod val="50000"/>
                  </a:schemeClr>
                </a:solidFill>
              </a:rPr>
              <a:t>facebook</a:t>
            </a:r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, articles site départemental/régional, photos …</a:t>
            </a:r>
          </a:p>
          <a:p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Fournir les éléments financiers d’organisation de la formation</a:t>
            </a:r>
          </a:p>
          <a:p>
            <a:endParaRPr lang="fr-FR" sz="18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77D85C-B941-4BBA-B59D-068B55459653}"/>
              </a:ext>
            </a:extLst>
          </p:cNvPr>
          <p:cNvSpPr/>
          <p:nvPr/>
        </p:nvSpPr>
        <p:spPr>
          <a:xfrm>
            <a:off x="1352543" y="4884006"/>
            <a:ext cx="314325" cy="3047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Bouton d’action : début 1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67777F46-2100-4E54-AE36-82D900F0903F}"/>
              </a:ext>
            </a:extLst>
          </p:cNvPr>
          <p:cNvSpPr/>
          <p:nvPr/>
        </p:nvSpPr>
        <p:spPr>
          <a:xfrm>
            <a:off x="1352543" y="6191250"/>
            <a:ext cx="314325" cy="304799"/>
          </a:xfrm>
          <a:prstGeom prst="actionButtonBeginning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822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1420" y="252414"/>
            <a:ext cx="10392230" cy="404812"/>
          </a:xfrm>
        </p:spPr>
        <p:txBody>
          <a:bodyPr>
            <a:normAutofit/>
          </a:bodyPr>
          <a:lstStyle/>
          <a:p>
            <a:pPr algn="ctr"/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EN CAS DE FORMATION A DISTANCE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076451" y="3637737"/>
            <a:ext cx="9280524" cy="118191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Pour justifier de la présence des stagiaires, à défaut des signatures, FOURNIR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SOIT une capture d’écran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SOIT le rapport de votre </a:t>
            </a:r>
            <a:r>
              <a:rPr lang="fr-FR" sz="1800" dirty="0" err="1"/>
              <a:t>visio</a:t>
            </a:r>
            <a:r>
              <a:rPr lang="fr-FR" sz="1800" dirty="0"/>
              <a:t> ZOOM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4A10BA-346B-4D08-AB44-6FE1224F43A3}"/>
              </a:ext>
            </a:extLst>
          </p:cNvPr>
          <p:cNvSpPr/>
          <p:nvPr/>
        </p:nvSpPr>
        <p:spPr>
          <a:xfrm>
            <a:off x="1295396" y="3926651"/>
            <a:ext cx="314325" cy="3047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FBF17DAF-25A8-4A39-8CEF-74044A57F3FD}"/>
              </a:ext>
            </a:extLst>
          </p:cNvPr>
          <p:cNvSpPr txBox="1">
            <a:spLocks/>
          </p:cNvSpPr>
          <p:nvPr/>
        </p:nvSpPr>
        <p:spPr>
          <a:xfrm>
            <a:off x="2076451" y="1115194"/>
            <a:ext cx="9280524" cy="17994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None/>
              <a:defRPr lang="fr-FR" sz="2400" kern="1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uhaus" pitchFamily="2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FOURNIR comme pour toutes les autres formations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Grille avec contenus/objectifs de chacun des temps d’animation – TOAST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Liste des stagiaires et formateurs (en vous inspirant des exemples fournis) MEME SANS LES SIGNATURES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Un justificatif (Tweets, articles </a:t>
            </a:r>
            <a:r>
              <a:rPr lang="fr-FR" sz="1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facebook</a:t>
            </a:r>
            <a:r>
              <a:rPr lang="fr-FR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articles site départemental/régional, photos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C80A79-A617-4283-B53F-EA49FB76BB74}"/>
              </a:ext>
            </a:extLst>
          </p:cNvPr>
          <p:cNvSpPr/>
          <p:nvPr/>
        </p:nvSpPr>
        <p:spPr>
          <a:xfrm>
            <a:off x="1295396" y="1690283"/>
            <a:ext cx="314325" cy="3047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Bouton d’action : début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69B635D7-BD7B-4B0A-8137-6DF120CB9EF1}"/>
              </a:ext>
            </a:extLst>
          </p:cNvPr>
          <p:cNvSpPr/>
          <p:nvPr/>
        </p:nvSpPr>
        <p:spPr>
          <a:xfrm>
            <a:off x="1295396" y="5676900"/>
            <a:ext cx="314325" cy="304799"/>
          </a:xfrm>
          <a:prstGeom prst="actionButtonBeginning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17123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SEP">
      <a:majorFont>
        <a:latin typeface="Bauhaus"/>
        <a:ea typeface=""/>
        <a:cs typeface=""/>
      </a:majorFont>
      <a:minorFont>
        <a:latin typeface="Bauhau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1026</Words>
  <Application>Microsoft Office PowerPoint</Application>
  <PresentationFormat>Grand écran</PresentationFormat>
  <Paragraphs>138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Bauhaus</vt:lpstr>
      <vt:lpstr>Bauhaus 93</vt:lpstr>
      <vt:lpstr>Calibri</vt:lpstr>
      <vt:lpstr>Wingdings</vt:lpstr>
      <vt:lpstr>Thème Office</vt:lpstr>
      <vt:lpstr>dossier de liquidation de formation  bonnes pratiques</vt:lpstr>
      <vt:lpstr>Structuration de la formation</vt:lpstr>
      <vt:lpstr>Présentation PowerPoint</vt:lpstr>
      <vt:lpstr>POUR UNE FORMATION DANS LE CADRE DU DFF</vt:lpstr>
      <vt:lpstr>POUR UNE FORMATION D’ELUS</vt:lpstr>
      <vt:lpstr>POUR UNE FORMATION PARTENARIALE</vt:lpstr>
      <vt:lpstr>POUR UNE FIA/FCA</vt:lpstr>
      <vt:lpstr>EN CAS DE FORMATION A DISTANCE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Benoît LASNIER</dc:creator>
  <cp:lastModifiedBy>Carole STRUGALA</cp:lastModifiedBy>
  <cp:revision>24</cp:revision>
  <dcterms:created xsi:type="dcterms:W3CDTF">2017-01-31T15:54:02Z</dcterms:created>
  <dcterms:modified xsi:type="dcterms:W3CDTF">2021-03-15T21:10:22Z</dcterms:modified>
</cp:coreProperties>
</file>