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A7DA"/>
    <a:srgbClr val="D04742"/>
    <a:srgbClr val="9FC76E"/>
    <a:srgbClr val="EB93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C86800-9178-B340-85E8-E0BF33F8B155}" v="18" dt="2020-11-18T10:10:59.4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8" autoAdjust="0"/>
    <p:restoredTop sz="96197"/>
  </p:normalViewPr>
  <p:slideViewPr>
    <p:cSldViewPr snapToGrid="0">
      <p:cViewPr varScale="1">
        <p:scale>
          <a:sx n="119" d="100"/>
          <a:sy n="119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oît LASNIER" userId="db52e852-dbe4-435b-bae2-a5779c9cb638" providerId="ADAL" clId="{FAC86800-9178-B340-85E8-E0BF33F8B155}"/>
    <pc:docChg chg="modSld modMainMaster">
      <pc:chgData name="Benoît LASNIER" userId="db52e852-dbe4-435b-bae2-a5779c9cb638" providerId="ADAL" clId="{FAC86800-9178-B340-85E8-E0BF33F8B155}" dt="2020-12-08T14:16:35.948" v="21" actId="207"/>
      <pc:docMkLst>
        <pc:docMk/>
      </pc:docMkLst>
      <pc:sldChg chg="modSp mod">
        <pc:chgData name="Benoît LASNIER" userId="db52e852-dbe4-435b-bae2-a5779c9cb638" providerId="ADAL" clId="{FAC86800-9178-B340-85E8-E0BF33F8B155}" dt="2020-12-08T14:16:35.948" v="21" actId="207"/>
        <pc:sldMkLst>
          <pc:docMk/>
          <pc:sldMk cId="3048941728" sldId="256"/>
        </pc:sldMkLst>
        <pc:spChg chg="mod">
          <ac:chgData name="Benoît LASNIER" userId="db52e852-dbe4-435b-bae2-a5779c9cb638" providerId="ADAL" clId="{FAC86800-9178-B340-85E8-E0BF33F8B155}" dt="2020-12-08T14:16:35.948" v="21" actId="207"/>
          <ac:spMkLst>
            <pc:docMk/>
            <pc:sldMk cId="3048941728" sldId="256"/>
            <ac:spMk id="2" creationId="{00000000-0000-0000-0000-000000000000}"/>
          </ac:spMkLst>
        </pc:spChg>
      </pc:sldChg>
      <pc:sldMasterChg chg="setBg modSldLayout">
        <pc:chgData name="Benoît LASNIER" userId="db52e852-dbe4-435b-bae2-a5779c9cb638" providerId="ADAL" clId="{FAC86800-9178-B340-85E8-E0BF33F8B155}" dt="2020-12-08T14:14:14.116" v="18" actId="2711"/>
        <pc:sldMasterMkLst>
          <pc:docMk/>
          <pc:sldMasterMk cId="358646540" sldId="2147483648"/>
        </pc:sldMasterMkLst>
        <pc:sldLayoutChg chg="modSp mod setBg">
          <pc:chgData name="Benoît LASNIER" userId="db52e852-dbe4-435b-bae2-a5779c9cb638" providerId="ADAL" clId="{FAC86800-9178-B340-85E8-E0BF33F8B155}" dt="2020-12-08T14:14:14.116" v="18" actId="2711"/>
          <pc:sldLayoutMkLst>
            <pc:docMk/>
            <pc:sldMasterMk cId="358646540" sldId="2147483648"/>
            <pc:sldLayoutMk cId="2120256777" sldId="2147483649"/>
          </pc:sldLayoutMkLst>
          <pc:spChg chg="mod">
            <ac:chgData name="Benoît LASNIER" userId="db52e852-dbe4-435b-bae2-a5779c9cb638" providerId="ADAL" clId="{FAC86800-9178-B340-85E8-E0BF33F8B155}" dt="2020-12-08T14:14:14.116" v="18" actId="2711"/>
            <ac:spMkLst>
              <pc:docMk/>
              <pc:sldMasterMk cId="358646540" sldId="2147483648"/>
              <pc:sldLayoutMk cId="2120256777" sldId="2147483649"/>
              <ac:spMk id="3" creationId="{00000000-0000-0000-0000-000000000000}"/>
            </ac:spMkLst>
          </pc:spChg>
        </pc:sldLayoutChg>
        <pc:sldLayoutChg chg="setBg">
          <pc:chgData name="Benoît LASNIER" userId="db52e852-dbe4-435b-bae2-a5779c9cb638" providerId="ADAL" clId="{FAC86800-9178-B340-85E8-E0BF33F8B155}" dt="2020-11-18T10:10:06.216" v="11"/>
          <pc:sldLayoutMkLst>
            <pc:docMk/>
            <pc:sldMasterMk cId="358646540" sldId="2147483648"/>
            <pc:sldLayoutMk cId="3017099603" sldId="2147483650"/>
          </pc:sldLayoutMkLst>
        </pc:sldLayoutChg>
        <pc:sldLayoutChg chg="setBg">
          <pc:chgData name="Benoît LASNIER" userId="db52e852-dbe4-435b-bae2-a5779c9cb638" providerId="ADAL" clId="{FAC86800-9178-B340-85E8-E0BF33F8B155}" dt="2020-11-18T10:10:13.828" v="13"/>
          <pc:sldLayoutMkLst>
            <pc:docMk/>
            <pc:sldMasterMk cId="358646540" sldId="2147483648"/>
            <pc:sldLayoutMk cId="3938757871" sldId="2147483651"/>
          </pc:sldLayoutMkLst>
        </pc:sldLayoutChg>
        <pc:sldLayoutChg chg="setBg">
          <pc:chgData name="Benoît LASNIER" userId="db52e852-dbe4-435b-bae2-a5779c9cb638" providerId="ADAL" clId="{FAC86800-9178-B340-85E8-E0BF33F8B155}" dt="2020-11-18T10:10:25.094" v="15"/>
          <pc:sldLayoutMkLst>
            <pc:docMk/>
            <pc:sldMasterMk cId="358646540" sldId="2147483648"/>
            <pc:sldLayoutMk cId="2847036792" sldId="2147483652"/>
          </pc:sldLayoutMkLst>
        </pc:sldLayoutChg>
        <pc:sldLayoutChg chg="setBg">
          <pc:chgData name="Benoît LASNIER" userId="db52e852-dbe4-435b-bae2-a5779c9cb638" providerId="ADAL" clId="{FAC86800-9178-B340-85E8-E0BF33F8B155}" dt="2020-11-18T10:10:25.094" v="15"/>
          <pc:sldLayoutMkLst>
            <pc:docMk/>
            <pc:sldMasterMk cId="358646540" sldId="2147483648"/>
            <pc:sldLayoutMk cId="1946606012" sldId="2147483653"/>
          </pc:sldLayoutMkLst>
        </pc:sldLayoutChg>
        <pc:sldLayoutChg chg="setBg">
          <pc:chgData name="Benoît LASNIER" userId="db52e852-dbe4-435b-bae2-a5779c9cb638" providerId="ADAL" clId="{FAC86800-9178-B340-85E8-E0BF33F8B155}" dt="2020-11-18T10:10:25.094" v="15"/>
          <pc:sldLayoutMkLst>
            <pc:docMk/>
            <pc:sldMasterMk cId="358646540" sldId="2147483648"/>
            <pc:sldLayoutMk cId="2612798520" sldId="2147483654"/>
          </pc:sldLayoutMkLst>
        </pc:sldLayoutChg>
        <pc:sldLayoutChg chg="setBg">
          <pc:chgData name="Benoît LASNIER" userId="db52e852-dbe4-435b-bae2-a5779c9cb638" providerId="ADAL" clId="{FAC86800-9178-B340-85E8-E0BF33F8B155}" dt="2020-11-18T10:10:25.094" v="15"/>
          <pc:sldLayoutMkLst>
            <pc:docMk/>
            <pc:sldMasterMk cId="358646540" sldId="2147483648"/>
            <pc:sldLayoutMk cId="2333321937" sldId="2147483655"/>
          </pc:sldLayoutMkLst>
        </pc:sldLayoutChg>
        <pc:sldLayoutChg chg="setBg">
          <pc:chgData name="Benoît LASNIER" userId="db52e852-dbe4-435b-bae2-a5779c9cb638" providerId="ADAL" clId="{FAC86800-9178-B340-85E8-E0BF33F8B155}" dt="2020-11-18T10:10:25.094" v="15"/>
          <pc:sldLayoutMkLst>
            <pc:docMk/>
            <pc:sldMasterMk cId="358646540" sldId="2147483648"/>
            <pc:sldLayoutMk cId="1242083966" sldId="2147483656"/>
          </pc:sldLayoutMkLst>
        </pc:sldLayoutChg>
        <pc:sldLayoutChg chg="setBg">
          <pc:chgData name="Benoît LASNIER" userId="db52e852-dbe4-435b-bae2-a5779c9cb638" providerId="ADAL" clId="{FAC86800-9178-B340-85E8-E0BF33F8B155}" dt="2020-11-18T10:10:25.094" v="15"/>
          <pc:sldLayoutMkLst>
            <pc:docMk/>
            <pc:sldMasterMk cId="358646540" sldId="2147483648"/>
            <pc:sldLayoutMk cId="1660925159" sldId="2147483657"/>
          </pc:sldLayoutMkLst>
        </pc:sldLayoutChg>
        <pc:sldLayoutChg chg="setBg">
          <pc:chgData name="Benoît LASNIER" userId="db52e852-dbe4-435b-bae2-a5779c9cb638" providerId="ADAL" clId="{FAC86800-9178-B340-85E8-E0BF33F8B155}" dt="2020-11-18T10:10:25.094" v="15"/>
          <pc:sldLayoutMkLst>
            <pc:docMk/>
            <pc:sldMasterMk cId="358646540" sldId="2147483648"/>
            <pc:sldLayoutMk cId="3732427242" sldId="2147483658"/>
          </pc:sldLayoutMkLst>
        </pc:sldLayoutChg>
        <pc:sldLayoutChg chg="setBg">
          <pc:chgData name="Benoît LASNIER" userId="db52e852-dbe4-435b-bae2-a5779c9cb638" providerId="ADAL" clId="{FAC86800-9178-B340-85E8-E0BF33F8B155}" dt="2020-11-18T10:10:25.094" v="15"/>
          <pc:sldLayoutMkLst>
            <pc:docMk/>
            <pc:sldMasterMk cId="358646540" sldId="2147483648"/>
            <pc:sldLayoutMk cId="3712107486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CA354-34B9-45B4-A140-EBDC0601E3EC}" type="datetimeFigureOut">
              <a:rPr lang="fr-FR" smtClean="0"/>
              <a:t>07/05/2021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13C86-961B-4AF0-AA11-EBBC819A57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9920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13C86-961B-4AF0-AA11-EBBC819A578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7924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2147728"/>
            <a:ext cx="9144000" cy="1655763"/>
          </a:xfrm>
        </p:spPr>
        <p:txBody>
          <a:bodyPr anchor="b">
            <a:normAutofit/>
          </a:bodyPr>
          <a:lstStyle>
            <a:lvl1pPr algn="ctr">
              <a:defRPr lang="fr-FR" sz="6000" b="1" kern="1200" cap="all" baseline="0" dirty="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074160"/>
            <a:ext cx="9144000" cy="118364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fr-FR" sz="2400" kern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fld id="{247979CF-9BFD-CA46-AA10-436AE70D495D}" type="datetime1">
              <a:rPr lang="fr-FR" smtClean="0"/>
              <a:t>07/05/2021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r>
              <a:rPr lang="fr-FR"/>
              <a:t>USEP nationale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0256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F32A8-556A-CD4F-A13B-E930873CE173}" type="datetime1">
              <a:rPr lang="fr-FR" smtClean="0"/>
              <a:t>07/05/2021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427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1289957"/>
            <a:ext cx="2628900" cy="4887006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55220" y="365125"/>
            <a:ext cx="7617280" cy="5811838"/>
          </a:xfrm>
        </p:spPr>
        <p:txBody>
          <a:bodyPr vert="eaVert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391C-91B5-1049-8CAC-3A93B8BEAA2E}" type="datetime1">
              <a:rPr lang="fr-FR" smtClean="0"/>
              <a:t>07/05/2021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2107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fr-FR" sz="5400" kern="120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800100" indent="-342900">
              <a:buFont typeface="Wingdings" panose="05000000000000000000" pitchFamily="2" charset="2"/>
              <a:buChar char="Ø"/>
              <a:defRPr/>
            </a:lvl2pPr>
            <a:lvl3pPr marL="1143000" indent="-228600">
              <a:buFont typeface="Wingdings" panose="05000000000000000000" pitchFamily="2" charset="2"/>
              <a:buChar char="ü"/>
              <a:defRPr/>
            </a:lvl3pPr>
            <a:lvl4pPr marL="1657350" indent="-285750">
              <a:buFont typeface="Bauhaus" pitchFamily="2" charset="0"/>
              <a:buChar char="-"/>
              <a:defRPr/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 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BEA4-2B72-3A43-B65D-B18DE57A38DD}" type="datetime1">
              <a:rPr lang="fr-FR" smtClean="0"/>
              <a:t>07/05/2021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709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220" y="1709738"/>
            <a:ext cx="10392230" cy="2852737"/>
          </a:xfrm>
        </p:spPr>
        <p:txBody>
          <a:bodyPr anchor="b">
            <a:normAutofit/>
          </a:bodyPr>
          <a:lstStyle>
            <a:lvl1pPr>
              <a:defRPr lang="fr-FR" sz="5400" kern="120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55220" y="4589463"/>
            <a:ext cx="10392230" cy="1500187"/>
          </a:xfrm>
        </p:spPr>
        <p:txBody>
          <a:bodyPr>
            <a:normAutofit/>
          </a:bodyPr>
          <a:lstStyle>
            <a:lvl1pPr marL="0" indent="0">
              <a:buNone/>
              <a:defRPr lang="fr-FR" sz="2400" kern="1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AAD2-9CD9-6A46-B792-B266629963F1}" type="datetime1">
              <a:rPr lang="fr-FR" smtClean="0"/>
              <a:t>07/05/2021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757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algn="l" defTabSz="914400" rtl="0" eaLnBrk="1" latinLnBrk="0" hangingPunct="1">
              <a:defRPr lang="fr-FR" sz="5400" kern="120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55220" y="1825625"/>
            <a:ext cx="5064580" cy="4351338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6699F-24C1-444F-AC84-5DD01422761E}" type="datetime1">
              <a:rPr lang="fr-FR" smtClean="0"/>
              <a:t>07/05/2021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7036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221" y="365125"/>
            <a:ext cx="9204780" cy="132556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fr-FR" sz="5400" kern="120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55220" y="1681163"/>
            <a:ext cx="5042355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955220" y="2505075"/>
            <a:ext cx="5042355" cy="3684588"/>
          </a:xfrm>
        </p:spPr>
        <p:txBody>
          <a:bodyPr/>
          <a:lstStyle>
            <a:lvl1pPr marL="457200" indent="-45720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Blip>
                <a:blip r:embed="rId3"/>
              </a:buBlip>
              <a:defRPr lang="fr-FR" sz="26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457200" indent="-457200">
              <a:defRPr lang="fr-FR" sz="26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457200" lvl="0" indent="-45720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Blip>
                <a:blip r:embed="rId3"/>
              </a:buBlip>
            </a:pPr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C7EC-C8DC-AF4C-A646-D0D1AED6636E}" type="datetime1">
              <a:rPr lang="fr-FR" smtClean="0"/>
              <a:t>07/05/2021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6606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algn="l" defTabSz="914400" rtl="0" eaLnBrk="1" latinLnBrk="0" hangingPunct="1">
              <a:defRPr lang="fr-FR" sz="5400" kern="120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B5411-D8E6-7D45-AF21-B31C17210556}" type="datetime1">
              <a:rPr lang="fr-FR" smtClean="0"/>
              <a:t>07/05/2021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79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7B5D-595F-204C-9416-9FDD309C5131}" type="datetime1">
              <a:rPr lang="fr-FR" smtClean="0"/>
              <a:t>07/05/2021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3321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220" y="457200"/>
            <a:ext cx="381680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1107440"/>
            <a:ext cx="6172200" cy="47536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 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55220" y="2057400"/>
            <a:ext cx="381680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61B6-4100-BE45-AA49-58B1672B5DD4}" type="datetime1">
              <a:rPr lang="fr-FR" smtClean="0"/>
              <a:t>07/05/2021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2083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220" y="457200"/>
            <a:ext cx="381680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1137920"/>
            <a:ext cx="6172200" cy="47231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55220" y="2057400"/>
            <a:ext cx="381680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8773-DD6E-6948-B67F-41413BB4C473}" type="datetime1">
              <a:rPr lang="fr-FR" smtClean="0"/>
              <a:t>07/05/2021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0925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955221" y="365125"/>
            <a:ext cx="91438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55220" y="1825625"/>
            <a:ext cx="1039857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 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55220" y="6356350"/>
            <a:ext cx="2626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EA110-45C7-2045-B91B-5588D847D4A1}" type="datetime1">
              <a:rPr lang="fr-FR" smtClean="0"/>
              <a:t>07/05/2021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USEP nationale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013BF-C868-4202-8142-81E9E416977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646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5400" b="1" kern="1200" cap="small" baseline="0" dirty="0">
          <a:solidFill>
            <a:srgbClr val="FFC000"/>
          </a:solidFill>
          <a:latin typeface="+mj-lt"/>
          <a:ea typeface="+mn-ea"/>
          <a:cs typeface="+mn-cs"/>
        </a:defRPr>
      </a:lvl1pPr>
    </p:titleStyle>
    <p:bodyStyle>
      <a:lvl1pPr marL="457200" indent="-457200" algn="l" defTabSz="914400" rtl="0" eaLnBrk="1" latinLnBrk="0" hangingPunct="1">
        <a:lnSpc>
          <a:spcPct val="80000"/>
        </a:lnSpc>
        <a:spcBef>
          <a:spcPts val="1000"/>
        </a:spcBef>
        <a:buFontTx/>
        <a:buBlip>
          <a:blip r:embed="rId14"/>
        </a:buBlip>
        <a:defRPr lang="fr-FR" sz="2600" kern="1200" dirty="0" smtClean="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2400" kern="1200">
          <a:solidFill>
            <a:srgbClr val="2DA7D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2000" kern="1200">
          <a:solidFill>
            <a:srgbClr val="9FC76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Bauhaus" pitchFamily="2" charset="0"/>
        <a:buChar char="-"/>
        <a:defRPr sz="1800" kern="1200">
          <a:solidFill>
            <a:srgbClr val="D04742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Sous-titr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600" dirty="0">
                <a:solidFill>
                  <a:schemeClr val="bg1">
                    <a:lumMod val="65000"/>
                  </a:schemeClr>
                </a:solidFill>
                <a:latin typeface="Bauhaus" pitchFamily="2" charset="0"/>
              </a:rPr>
              <a:t>USEP nationale</a:t>
            </a:r>
          </a:p>
        </p:txBody>
      </p:sp>
    </p:spTree>
    <p:extLst>
      <p:ext uri="{BB962C8B-B14F-4D97-AF65-F5344CB8AC3E}">
        <p14:creationId xmlns:p14="http://schemas.microsoft.com/office/powerpoint/2010/main" val="3048941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</p:spTree>
    <p:extLst>
      <p:ext uri="{BB962C8B-B14F-4D97-AF65-F5344CB8AC3E}">
        <p14:creationId xmlns:p14="http://schemas.microsoft.com/office/powerpoint/2010/main" val="3932201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220" y="1709738"/>
            <a:ext cx="10392230" cy="1638943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55220" y="3761561"/>
            <a:ext cx="10392230" cy="1500187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</p:spTree>
    <p:extLst>
      <p:ext uri="{BB962C8B-B14F-4D97-AF65-F5344CB8AC3E}">
        <p14:creationId xmlns:p14="http://schemas.microsoft.com/office/powerpoint/2010/main" val="3437643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</p:spTree>
    <p:extLst>
      <p:ext uri="{BB962C8B-B14F-4D97-AF65-F5344CB8AC3E}">
        <p14:creationId xmlns:p14="http://schemas.microsoft.com/office/powerpoint/2010/main" val="3379073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solidFill>
                <a:srgbClr val="2DA7DA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 dirty="0">
              <a:solidFill>
                <a:srgbClr val="2DA7DA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</p:spTree>
    <p:extLst>
      <p:ext uri="{BB962C8B-B14F-4D97-AF65-F5344CB8AC3E}">
        <p14:creationId xmlns:p14="http://schemas.microsoft.com/office/powerpoint/2010/main" val="2449173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</p:spTree>
    <p:extLst>
      <p:ext uri="{BB962C8B-B14F-4D97-AF65-F5344CB8AC3E}">
        <p14:creationId xmlns:p14="http://schemas.microsoft.com/office/powerpoint/2010/main" val="242529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</p:spTree>
    <p:extLst>
      <p:ext uri="{BB962C8B-B14F-4D97-AF65-F5344CB8AC3E}">
        <p14:creationId xmlns:p14="http://schemas.microsoft.com/office/powerpoint/2010/main" val="4085977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</p:spTree>
    <p:extLst>
      <p:ext uri="{BB962C8B-B14F-4D97-AF65-F5344CB8AC3E}">
        <p14:creationId xmlns:p14="http://schemas.microsoft.com/office/powerpoint/2010/main" val="2933310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</p:spTree>
    <p:extLst>
      <p:ext uri="{BB962C8B-B14F-4D97-AF65-F5344CB8AC3E}">
        <p14:creationId xmlns:p14="http://schemas.microsoft.com/office/powerpoint/2010/main" val="194244291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SEP">
      <a:majorFont>
        <a:latin typeface="Bauhaus"/>
        <a:ea typeface=""/>
        <a:cs typeface=""/>
      </a:majorFont>
      <a:minorFont>
        <a:latin typeface="Bauhau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19</Words>
  <Application>Microsoft Macintosh PowerPoint</Application>
  <PresentationFormat>Grand écran</PresentationFormat>
  <Paragraphs>10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Bauhaus</vt:lpstr>
      <vt:lpstr>Calibri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Benoît LASNIER</dc:creator>
  <cp:lastModifiedBy>LASNIER Benoît</cp:lastModifiedBy>
  <cp:revision>21</cp:revision>
  <dcterms:created xsi:type="dcterms:W3CDTF">2017-01-31T15:54:02Z</dcterms:created>
  <dcterms:modified xsi:type="dcterms:W3CDTF">2021-05-07T13:14:20Z</dcterms:modified>
</cp:coreProperties>
</file>