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4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7DA"/>
    <a:srgbClr val="D04742"/>
    <a:srgbClr val="9FC76E"/>
    <a:srgbClr val="EB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96197"/>
  </p:normalViewPr>
  <p:slideViewPr>
    <p:cSldViewPr snapToGrid="0">
      <p:cViewPr varScale="1">
        <p:scale>
          <a:sx n="105" d="100"/>
          <a:sy n="105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 Lewis" userId="4f281c08-3103-4fc2-92df-a522476882d0" providerId="ADAL" clId="{641F320F-2A67-450E-8A56-CC8328FF8606}"/>
    <pc:docChg chg="modSld">
      <pc:chgData name="NICOL Lewis" userId="4f281c08-3103-4fc2-92df-a522476882d0" providerId="ADAL" clId="{641F320F-2A67-450E-8A56-CC8328FF8606}" dt="2022-12-16T08:20:25.293" v="1" actId="207"/>
      <pc:docMkLst>
        <pc:docMk/>
      </pc:docMkLst>
      <pc:sldChg chg="modSp mod">
        <pc:chgData name="NICOL Lewis" userId="4f281c08-3103-4fc2-92df-a522476882d0" providerId="ADAL" clId="{641F320F-2A67-450E-8A56-CC8328FF8606}" dt="2022-12-16T08:20:25.293" v="1" actId="207"/>
        <pc:sldMkLst>
          <pc:docMk/>
          <pc:sldMk cId="1942442917" sldId="264"/>
        </pc:sldMkLst>
        <pc:spChg chg="mod">
          <ac:chgData name="NICOL Lewis" userId="4f281c08-3103-4fc2-92df-a522476882d0" providerId="ADAL" clId="{641F320F-2A67-450E-8A56-CC8328FF8606}" dt="2022-12-16T08:20:20.354" v="0" actId="207"/>
          <ac:spMkLst>
            <pc:docMk/>
            <pc:sldMk cId="1942442917" sldId="264"/>
            <ac:spMk id="8" creationId="{5DEAC4F0-7CAB-AECD-59B2-0D5036795246}"/>
          </ac:spMkLst>
        </pc:spChg>
        <pc:spChg chg="mod">
          <ac:chgData name="NICOL Lewis" userId="4f281c08-3103-4fc2-92df-a522476882d0" providerId="ADAL" clId="{641F320F-2A67-450E-8A56-CC8328FF8606}" dt="2022-12-16T08:20:25.293" v="1" actId="207"/>
          <ac:spMkLst>
            <pc:docMk/>
            <pc:sldMk cId="1942442917" sldId="264"/>
            <ac:spMk id="10" creationId="{556C2166-EFE4-8D0E-5810-A49CD9003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47728"/>
            <a:ext cx="9144000" cy="1655763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74160"/>
            <a:ext cx="9144000" cy="118364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204780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16/12/2022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16/12/2022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107440"/>
            <a:ext cx="6172200" cy="47536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143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Hexagone 2">
            <a:extLst>
              <a:ext uri="{FF2B5EF4-FFF2-40B4-BE49-F238E27FC236}">
                <a16:creationId xmlns:a16="http://schemas.microsoft.com/office/drawing/2014/main" id="{DB1FE17E-DDD9-AF96-71CA-73F570A4E1A3}"/>
              </a:ext>
            </a:extLst>
          </p:cNvPr>
          <p:cNvSpPr/>
          <p:nvPr/>
        </p:nvSpPr>
        <p:spPr>
          <a:xfrm>
            <a:off x="4906258" y="2407871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2F2F2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Adaptation à partir de 6 </a:t>
            </a:r>
            <a:r>
              <a:rPr lang="fr-FR" sz="1600" b="1" kern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variables didactiques</a:t>
            </a:r>
            <a:endParaRPr lang="fr-FR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7" name="Hexagone 7">
            <a:extLst>
              <a:ext uri="{FF2B5EF4-FFF2-40B4-BE49-F238E27FC236}">
                <a16:creationId xmlns:a16="http://schemas.microsoft.com/office/drawing/2014/main" id="{31B5AC2A-69DB-FFD3-655E-D7E9C231A486}"/>
              </a:ext>
            </a:extLst>
          </p:cNvPr>
          <p:cNvSpPr/>
          <p:nvPr/>
        </p:nvSpPr>
        <p:spPr>
          <a:xfrm>
            <a:off x="4896813" y="241483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00B0F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TEMPS</a:t>
            </a:r>
            <a:endParaRPr lang="fr-FR" sz="1400" b="1" kern="0" dirty="0">
              <a:solidFill>
                <a:srgbClr val="000000"/>
              </a:solidFill>
              <a:latin typeface="Calibri" pitchFamily="34"/>
              <a:cs typeface="Times New Roman" pitchFamily="18"/>
            </a:endParaRPr>
          </a:p>
        </p:txBody>
      </p:sp>
      <p:sp>
        <p:nvSpPr>
          <p:cNvPr id="8" name="Hexagone 8">
            <a:extLst>
              <a:ext uri="{FF2B5EF4-FFF2-40B4-BE49-F238E27FC236}">
                <a16:creationId xmlns:a16="http://schemas.microsoft.com/office/drawing/2014/main" id="{5DEAC4F0-7CAB-AECD-59B2-0D5036795246}"/>
              </a:ext>
            </a:extLst>
          </p:cNvPr>
          <p:cNvSpPr/>
          <p:nvPr/>
        </p:nvSpPr>
        <p:spPr>
          <a:xfrm>
            <a:off x="6749058" y="1324672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C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 pitchFamily="34"/>
                <a:ea typeface="Calibri" pitchFamily="34"/>
                <a:cs typeface="Times New Roman" pitchFamily="18"/>
              </a:rPr>
              <a:t>ESPACE</a:t>
            </a:r>
            <a:endParaRPr lang="fr-FR" sz="1100" b="1" kern="0" dirty="0">
              <a:solidFill>
                <a:srgbClr val="000000"/>
              </a:solidFill>
              <a:latin typeface="Calibri" pitchFamily="34"/>
              <a:cs typeface="Times New Roman" pitchFamily="18"/>
            </a:endParaRPr>
          </a:p>
        </p:txBody>
      </p:sp>
      <p:sp>
        <p:nvSpPr>
          <p:cNvPr id="9" name="Hexagone 9">
            <a:extLst>
              <a:ext uri="{FF2B5EF4-FFF2-40B4-BE49-F238E27FC236}">
                <a16:creationId xmlns:a16="http://schemas.microsoft.com/office/drawing/2014/main" id="{88DD4897-BE2A-AF61-82E8-B46720F854FF}"/>
              </a:ext>
            </a:extLst>
          </p:cNvPr>
          <p:cNvSpPr/>
          <p:nvPr/>
        </p:nvSpPr>
        <p:spPr>
          <a:xfrm>
            <a:off x="6749058" y="3481486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REGLES DU JEU</a:t>
            </a:r>
            <a:endParaRPr lang="fr-FR" sz="12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0" name="Hexagone 10">
            <a:extLst>
              <a:ext uri="{FF2B5EF4-FFF2-40B4-BE49-F238E27FC236}">
                <a16:creationId xmlns:a16="http://schemas.microsoft.com/office/drawing/2014/main" id="{556C2166-EFE4-8D0E-5810-A49CD9003799}"/>
              </a:ext>
            </a:extLst>
          </p:cNvPr>
          <p:cNvSpPr/>
          <p:nvPr/>
        </p:nvSpPr>
        <p:spPr>
          <a:xfrm>
            <a:off x="4896813" y="4564675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kern="0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CORPS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1" name="Hexagone 11">
            <a:extLst>
              <a:ext uri="{FF2B5EF4-FFF2-40B4-BE49-F238E27FC236}">
                <a16:creationId xmlns:a16="http://schemas.microsoft.com/office/drawing/2014/main" id="{EBFB8FCF-3911-3D58-8885-593CCC95A02E}"/>
              </a:ext>
            </a:extLst>
          </p:cNvPr>
          <p:cNvSpPr/>
          <p:nvPr/>
        </p:nvSpPr>
        <p:spPr>
          <a:xfrm>
            <a:off x="3054004" y="3481486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MATERIEL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2" name="Hexagone 12">
            <a:extLst>
              <a:ext uri="{FF2B5EF4-FFF2-40B4-BE49-F238E27FC236}">
                <a16:creationId xmlns:a16="http://schemas.microsoft.com/office/drawing/2014/main" id="{92FBFDFE-413B-01AB-2BCE-FA19A61F397E}"/>
              </a:ext>
            </a:extLst>
          </p:cNvPr>
          <p:cNvSpPr/>
          <p:nvPr/>
        </p:nvSpPr>
        <p:spPr>
          <a:xfrm>
            <a:off x="3054004" y="1324672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RELATION A L’AUTRE</a:t>
            </a:r>
            <a:endParaRPr lang="fr-FR" sz="1100" b="1" i="0" u="none" strike="noStrike" kern="0" cap="none" spc="0" baseline="0" dirty="0"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2D67D2630DC41ADBF299337C550E2" ma:contentTypeVersion="16" ma:contentTypeDescription="Crée un document." ma:contentTypeScope="" ma:versionID="ddc450e165fd7e800b6616b45762057b">
  <xsd:schema xmlns:xsd="http://www.w3.org/2001/XMLSchema" xmlns:xs="http://www.w3.org/2001/XMLSchema" xmlns:p="http://schemas.microsoft.com/office/2006/metadata/properties" xmlns:ns2="e1825a56-ccda-439d-8df0-de49553f3785" xmlns:ns3="0f31a142-1549-45e1-af71-f64c5039c357" targetNamespace="http://schemas.microsoft.com/office/2006/metadata/properties" ma:root="true" ma:fieldsID="c2ed80c3f4d57c59053ed35c33675323" ns2:_="" ns3:_="">
    <xsd:import namespace="e1825a56-ccda-439d-8df0-de49553f3785"/>
    <xsd:import namespace="0f31a142-1549-45e1-af71-f64c5039c3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25a56-ccda-439d-8df0-de49553f3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719f8a-bc17-4f99-a8fc-9c6481c687e5}" ma:internalName="TaxCatchAll" ma:showField="CatchAllData" ma:web="e1825a56-ccda-439d-8df0-de49553f3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1a142-1549-45e1-af71-f64c5039c3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e123620-fe9b-4cb0-aa31-c44e5f5594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083FB-3EA6-424E-AEAF-CF35D9D65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21020-70A7-44D9-BD89-B7F792384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25a56-ccda-439d-8df0-de49553f3785"/>
    <ds:schemaRef ds:uri="0f31a142-1549-45e1-af71-f64c5039c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Bauhaus</vt:lpstr>
      <vt:lpstr>Calibri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LASNIER</dc:creator>
  <cp:lastModifiedBy>NICOL Lewis</cp:lastModifiedBy>
  <cp:revision>23</cp:revision>
  <dcterms:created xsi:type="dcterms:W3CDTF">2017-01-31T15:54:02Z</dcterms:created>
  <dcterms:modified xsi:type="dcterms:W3CDTF">2022-12-16T08:20:29Z</dcterms:modified>
</cp:coreProperties>
</file>